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8" r:id="rId2"/>
    <p:sldId id="284" r:id="rId3"/>
    <p:sldId id="286" r:id="rId4"/>
    <p:sldId id="287" r:id="rId5"/>
    <p:sldId id="285" r:id="rId6"/>
    <p:sldId id="351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6" r:id="rId33"/>
    <p:sldId id="363" r:id="rId34"/>
    <p:sldId id="364" r:id="rId35"/>
    <p:sldId id="365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5430" autoAdjust="0"/>
    <p:restoredTop sz="99200" autoAdjust="0"/>
  </p:normalViewPr>
  <p:slideViewPr>
    <p:cSldViewPr>
      <p:cViewPr>
        <p:scale>
          <a:sx n="100" d="100"/>
          <a:sy n="100" d="100"/>
        </p:scale>
        <p:origin x="-1536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7856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7856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7856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AE75AC-DA70-8A47-ADF0-E7CA9151BB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2099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30C5D2FB-B82F-D84D-BB88-61E3C23E6E4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732BC-7BC3-F74C-88B2-29BE4B9F18AD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3ADFA-63AE-DC44-928F-382B5E9EBBAA}" type="slidenum">
              <a:rPr lang="en-US"/>
              <a:pPr/>
              <a:t>10</a:t>
            </a:fld>
            <a:endParaRPr lang="en-US"/>
          </a:p>
        </p:txBody>
      </p:sp>
      <p:sp>
        <p:nvSpPr>
          <p:cNvPr id="464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A8902-966C-1847-8B5A-A86186F3FF72}" type="slidenum">
              <a:rPr lang="en-US"/>
              <a:pPr/>
              <a:t>11</a:t>
            </a:fld>
            <a:endParaRPr lang="en-US"/>
          </a:p>
        </p:txBody>
      </p:sp>
      <p:sp>
        <p:nvSpPr>
          <p:cNvPr id="46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FD334-D796-284C-88EB-F01F3299EC68}" type="slidenum">
              <a:rPr lang="en-US"/>
              <a:pPr/>
              <a:t>12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841F5-3E19-E240-9A05-9D908C1DB7ED}" type="slidenum">
              <a:rPr lang="en-US"/>
              <a:pPr/>
              <a:t>13</a:t>
            </a:fld>
            <a:endParaRPr lang="en-US"/>
          </a:p>
        </p:txBody>
      </p:sp>
      <p:sp>
        <p:nvSpPr>
          <p:cNvPr id="466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B4801-F6EE-AF4A-9131-8465A25358EA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5C143-EB4D-044A-ACB0-6F5AF5B48588}" type="slidenum">
              <a:rPr lang="en-US"/>
              <a:pPr/>
              <a:t>15</a:t>
            </a:fld>
            <a:endParaRPr lang="en-US"/>
          </a:p>
        </p:txBody>
      </p:sp>
      <p:sp>
        <p:nvSpPr>
          <p:cNvPr id="46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23A38-6CF0-944E-A454-88DE97C2D3B6}" type="slidenum">
              <a:rPr lang="en-US"/>
              <a:pPr/>
              <a:t>16</a:t>
            </a:fld>
            <a:endParaRPr lang="en-US"/>
          </a:p>
        </p:txBody>
      </p:sp>
      <p:sp>
        <p:nvSpPr>
          <p:cNvPr id="47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3FDF8-03B7-864E-9BBF-0CE09B3429C6}" type="slidenum">
              <a:rPr lang="en-US"/>
              <a:pPr/>
              <a:t>17</a:t>
            </a:fld>
            <a:endParaRPr lang="en-US"/>
          </a:p>
        </p:txBody>
      </p:sp>
      <p:sp>
        <p:nvSpPr>
          <p:cNvPr id="471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BF49E-9CB2-CE44-857E-26789AC8D7AD}" type="slidenum">
              <a:rPr lang="en-US"/>
              <a:pPr/>
              <a:t>18</a:t>
            </a:fld>
            <a:endParaRPr lang="en-US"/>
          </a:p>
        </p:txBody>
      </p:sp>
      <p:sp>
        <p:nvSpPr>
          <p:cNvPr id="47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E0203-7FA5-6C45-8178-723DB0FB3C38}" type="slidenum">
              <a:rPr lang="en-US"/>
              <a:pPr/>
              <a:t>19</a:t>
            </a:fld>
            <a:endParaRPr lang="en-US"/>
          </a:p>
        </p:txBody>
      </p:sp>
      <p:sp>
        <p:nvSpPr>
          <p:cNvPr id="473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1FBBAF-FAEC-C647-AAF1-ECD7564C91C8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7EF2F-28BC-D24D-B039-B5314E0F3971}" type="slidenum">
              <a:rPr lang="en-US"/>
              <a:pPr/>
              <a:t>20</a:t>
            </a:fld>
            <a:endParaRPr lang="en-US"/>
          </a:p>
        </p:txBody>
      </p:sp>
      <p:sp>
        <p:nvSpPr>
          <p:cNvPr id="47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3ABAFC-79EA-7D49-A3E7-68BE7F98E69E}" type="slidenum">
              <a:rPr lang="en-US"/>
              <a:pPr/>
              <a:t>21</a:t>
            </a:fld>
            <a:endParaRPr lang="en-US"/>
          </a:p>
        </p:txBody>
      </p:sp>
      <p:sp>
        <p:nvSpPr>
          <p:cNvPr id="550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3EE4C-E856-BC40-B26B-E84259BFADD7}" type="slidenum">
              <a:rPr lang="en-US"/>
              <a:pPr/>
              <a:t>22</a:t>
            </a:fld>
            <a:endParaRPr lang="en-US"/>
          </a:p>
        </p:txBody>
      </p:sp>
      <p:sp>
        <p:nvSpPr>
          <p:cNvPr id="551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CEBF9-14CC-C04A-B2F5-15CEDBBE72F9}" type="slidenum">
              <a:rPr lang="en-US"/>
              <a:pPr/>
              <a:t>23</a:t>
            </a:fld>
            <a:endParaRPr lang="en-US"/>
          </a:p>
        </p:txBody>
      </p:sp>
      <p:sp>
        <p:nvSpPr>
          <p:cNvPr id="552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ECAB0-95EB-994B-BC80-F10FEFF5ED13}" type="slidenum">
              <a:rPr lang="en-US"/>
              <a:pPr/>
              <a:t>24</a:t>
            </a:fld>
            <a:endParaRPr lang="en-US"/>
          </a:p>
        </p:txBody>
      </p:sp>
      <p:sp>
        <p:nvSpPr>
          <p:cNvPr id="553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E2F32-FD14-6149-8D12-CEE1F20FCD68}" type="slidenum">
              <a:rPr lang="en-US"/>
              <a:pPr/>
              <a:t>25</a:t>
            </a:fld>
            <a:endParaRPr lang="en-US"/>
          </a:p>
        </p:txBody>
      </p:sp>
      <p:sp>
        <p:nvSpPr>
          <p:cNvPr id="555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A263CE-9D06-504C-97FC-DDD71171B3C8}" type="slidenum">
              <a:rPr lang="en-US"/>
              <a:pPr/>
              <a:t>26</a:t>
            </a:fld>
            <a:endParaRPr lang="en-US"/>
          </a:p>
        </p:txBody>
      </p:sp>
      <p:sp>
        <p:nvSpPr>
          <p:cNvPr id="5560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6E8D1-4BF3-5C49-B3A0-8EA9714E2FD7}" type="slidenum">
              <a:rPr lang="en-US"/>
              <a:pPr/>
              <a:t>27</a:t>
            </a:fld>
            <a:endParaRPr lang="en-US"/>
          </a:p>
        </p:txBody>
      </p:sp>
      <p:sp>
        <p:nvSpPr>
          <p:cNvPr id="557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AAF42-F0E7-BB40-8976-52E67B43C9CC}" type="slidenum">
              <a:rPr lang="en-US"/>
              <a:pPr/>
              <a:t>28</a:t>
            </a:fld>
            <a:endParaRPr lang="en-US"/>
          </a:p>
        </p:txBody>
      </p:sp>
      <p:sp>
        <p:nvSpPr>
          <p:cNvPr id="558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9990E-086D-4C44-A09B-B2018BE3E6C0}" type="slidenum">
              <a:rPr lang="en-US"/>
              <a:pPr/>
              <a:t>29</a:t>
            </a:fld>
            <a:endParaRPr lang="en-US"/>
          </a:p>
        </p:txBody>
      </p:sp>
      <p:sp>
        <p:nvSpPr>
          <p:cNvPr id="559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8C7CBB-56F1-7041-A39C-9C51FA29F5A8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FB532-120F-0A40-94C1-8459F18BA707}" type="slidenum">
              <a:rPr lang="en-US"/>
              <a:pPr/>
              <a:t>30</a:t>
            </a:fld>
            <a:endParaRPr lang="en-US"/>
          </a:p>
        </p:txBody>
      </p:sp>
      <p:sp>
        <p:nvSpPr>
          <p:cNvPr id="560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48D76-C62E-FF49-814F-20B7393696C5}" type="slidenum">
              <a:rPr lang="en-US"/>
              <a:pPr/>
              <a:t>31</a:t>
            </a:fld>
            <a:endParaRPr lang="en-US"/>
          </a:p>
        </p:txBody>
      </p:sp>
      <p:sp>
        <p:nvSpPr>
          <p:cNvPr id="561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B45E6-5B50-624A-94A3-6F4DEB37F039}" type="slidenum">
              <a:rPr lang="en-US"/>
              <a:pPr/>
              <a:t>32</a:t>
            </a:fld>
            <a:endParaRPr lang="en-US"/>
          </a:p>
        </p:txBody>
      </p:sp>
      <p:sp>
        <p:nvSpPr>
          <p:cNvPr id="562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FA700-D4DD-134E-B2D8-0DDBA17C40E2}" type="slidenum">
              <a:rPr lang="en-US"/>
              <a:pPr/>
              <a:t>33</a:t>
            </a:fld>
            <a:endParaRPr lang="en-US"/>
          </a:p>
        </p:txBody>
      </p:sp>
      <p:sp>
        <p:nvSpPr>
          <p:cNvPr id="563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CC757-227E-AE4E-B430-A08619C12DF1}" type="slidenum">
              <a:rPr lang="en-US"/>
              <a:pPr/>
              <a:t>34</a:t>
            </a:fld>
            <a:endParaRPr lang="en-US"/>
          </a:p>
        </p:txBody>
      </p:sp>
      <p:sp>
        <p:nvSpPr>
          <p:cNvPr id="5642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A5E8A-DE05-044E-BC35-7EAB48D5EC46}" type="slidenum">
              <a:rPr lang="en-US"/>
              <a:pPr/>
              <a:t>35</a:t>
            </a:fld>
            <a:endParaRPr lang="en-US"/>
          </a:p>
        </p:txBody>
      </p:sp>
      <p:sp>
        <p:nvSpPr>
          <p:cNvPr id="565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0EA8C-86DC-1D44-AC94-A113754589AA}" type="slidenum">
              <a:rPr lang="en-US"/>
              <a:pPr/>
              <a:t>36</a:t>
            </a:fld>
            <a:endParaRPr lang="en-US"/>
          </a:p>
        </p:txBody>
      </p:sp>
      <p:sp>
        <p:nvSpPr>
          <p:cNvPr id="566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D1915-53C5-A145-BBFC-0A488C409FF1}" type="slidenum">
              <a:rPr lang="en-US"/>
              <a:pPr/>
              <a:t>37</a:t>
            </a:fld>
            <a:endParaRPr lang="en-US"/>
          </a:p>
        </p:txBody>
      </p:sp>
      <p:sp>
        <p:nvSpPr>
          <p:cNvPr id="567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2384E-FA20-654D-ABB5-566D3AD82D01}" type="slidenum">
              <a:rPr lang="en-US"/>
              <a:pPr/>
              <a:t>38</a:t>
            </a:fld>
            <a:endParaRPr lang="en-US"/>
          </a:p>
        </p:txBody>
      </p:sp>
      <p:sp>
        <p:nvSpPr>
          <p:cNvPr id="568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C4DDA-EE7D-4B43-AC46-6C4547C1035C}" type="slidenum">
              <a:rPr lang="en-US"/>
              <a:pPr/>
              <a:t>39</a:t>
            </a:fld>
            <a:endParaRPr lang="en-US"/>
          </a:p>
        </p:txBody>
      </p:sp>
      <p:sp>
        <p:nvSpPr>
          <p:cNvPr id="569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DB74D-9C6F-794E-BF0A-A9F4C8DF124B}" type="slidenum">
              <a:rPr lang="en-US"/>
              <a:pPr/>
              <a:t>4</a:t>
            </a:fld>
            <a:endParaRPr lang="en-US"/>
          </a:p>
        </p:txBody>
      </p:sp>
      <p:sp>
        <p:nvSpPr>
          <p:cNvPr id="45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4BA5BF-0D40-8244-9838-F7FB8E8834DA}" type="slidenum">
              <a:rPr lang="en-US"/>
              <a:pPr/>
              <a:t>40</a:t>
            </a:fld>
            <a:endParaRPr lang="en-US"/>
          </a:p>
        </p:txBody>
      </p:sp>
      <p:sp>
        <p:nvSpPr>
          <p:cNvPr id="570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A8043-4C4B-8246-B916-C56F8E65B0D1}" type="slidenum">
              <a:rPr lang="en-US"/>
              <a:pPr/>
              <a:t>41</a:t>
            </a:fld>
            <a:endParaRPr lang="en-US"/>
          </a:p>
        </p:txBody>
      </p:sp>
      <p:sp>
        <p:nvSpPr>
          <p:cNvPr id="571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3A8A6-DB5A-D047-9358-D4400A4AE9AF}" type="slidenum">
              <a:rPr lang="en-US"/>
              <a:pPr/>
              <a:t>42</a:t>
            </a:fld>
            <a:endParaRPr lang="en-US"/>
          </a:p>
        </p:txBody>
      </p:sp>
      <p:sp>
        <p:nvSpPr>
          <p:cNvPr id="572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89035-83C7-1E44-A353-762205CB51F3}" type="slidenum">
              <a:rPr lang="en-US"/>
              <a:pPr/>
              <a:t>43</a:t>
            </a:fld>
            <a:endParaRPr lang="en-US"/>
          </a:p>
        </p:txBody>
      </p:sp>
      <p:sp>
        <p:nvSpPr>
          <p:cNvPr id="573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7B45B6-9506-C542-B681-741C89C50B26}" type="slidenum">
              <a:rPr lang="en-US"/>
              <a:pPr/>
              <a:t>44</a:t>
            </a:fld>
            <a:endParaRPr lang="en-US"/>
          </a:p>
        </p:txBody>
      </p:sp>
      <p:sp>
        <p:nvSpPr>
          <p:cNvPr id="574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07964-5A7E-6A41-B4C2-1B9BA1FDC9A6}" type="slidenum">
              <a:rPr lang="en-US"/>
              <a:pPr/>
              <a:t>45</a:t>
            </a:fld>
            <a:endParaRPr lang="en-US"/>
          </a:p>
        </p:txBody>
      </p:sp>
      <p:sp>
        <p:nvSpPr>
          <p:cNvPr id="575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0B290-98D3-B14F-81B8-FDEC888FB2CD}" type="slidenum">
              <a:rPr lang="en-US"/>
              <a:pPr/>
              <a:t>46</a:t>
            </a:fld>
            <a:endParaRPr lang="en-US"/>
          </a:p>
        </p:txBody>
      </p:sp>
      <p:sp>
        <p:nvSpPr>
          <p:cNvPr id="576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62B677-3887-FC4B-874C-BBAD1E29782C}" type="slidenum">
              <a:rPr lang="en-US"/>
              <a:pPr/>
              <a:t>47</a:t>
            </a:fld>
            <a:endParaRPr lang="en-US"/>
          </a:p>
        </p:txBody>
      </p:sp>
      <p:sp>
        <p:nvSpPr>
          <p:cNvPr id="577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96618-2E26-494F-9BA6-B368EC6DD085}" type="slidenum">
              <a:rPr lang="en-US"/>
              <a:pPr/>
              <a:t>5</a:t>
            </a:fld>
            <a:endParaRPr lang="en-US"/>
          </a:p>
        </p:txBody>
      </p:sp>
      <p:sp>
        <p:nvSpPr>
          <p:cNvPr id="45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F2F64-8193-504B-8F3F-B8B5181F873F}" type="slidenum">
              <a:rPr lang="en-US"/>
              <a:pPr/>
              <a:t>6</a:t>
            </a:fld>
            <a:endParaRPr lang="en-US"/>
          </a:p>
        </p:txBody>
      </p:sp>
      <p:sp>
        <p:nvSpPr>
          <p:cNvPr id="46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C942A-9906-E44A-9025-66075239C45F}" type="slidenum">
              <a:rPr lang="en-US"/>
              <a:pPr/>
              <a:t>7</a:t>
            </a:fld>
            <a:endParaRPr lang="en-US"/>
          </a:p>
        </p:txBody>
      </p:sp>
      <p:sp>
        <p:nvSpPr>
          <p:cNvPr id="46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FC15D-2E19-314B-AAE3-40644B889A76}" type="slidenum">
              <a:rPr lang="en-US"/>
              <a:pPr/>
              <a:t>8</a:t>
            </a:fld>
            <a:endParaRPr 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D4297-523A-AC46-ABC0-5876B303AA7A}" type="slidenum">
              <a:rPr lang="en-US"/>
              <a:pPr/>
              <a:t>9</a:t>
            </a:fld>
            <a:endParaRPr lang="en-US"/>
          </a:p>
        </p:txBody>
      </p:sp>
      <p:sp>
        <p:nvSpPr>
          <p:cNvPr id="46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>
              <a:solidFill>
                <a:schemeClr val="tx2"/>
              </a:solidFill>
              <a:latin typeface="Arial MT" pitchFamily="1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>
                <a:latin typeface="Arial MT" pitchFamily="1" charset="0"/>
              </a:rPr>
              <a:t>Chapter 4: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Probability: The Study of Randomness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charset="0"/>
              </a:rPr>
              <a:t> </a:t>
            </a:r>
            <a:endParaRPr lang="en-US" sz="1800">
              <a:latin typeface="Verdana" charset="0"/>
            </a:endParaRPr>
          </a:p>
          <a:p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1">
                <a:latin typeface="Arial MT" pitchFamily="1" charset="0"/>
              </a:rPr>
              <a:t>David S. Moore • George P. McCabe </a:t>
            </a:r>
          </a:p>
          <a:p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258888" y="-21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49" name="Group 13"/>
          <p:cNvGrpSpPr>
            <a:grpSpLocks/>
          </p:cNvGrpSpPr>
          <p:nvPr/>
        </p:nvGrpSpPr>
        <p:grpSpPr bwMode="auto">
          <a:xfrm>
            <a:off x="304800" y="1979613"/>
            <a:ext cx="8534400" cy="2897187"/>
            <a:chOff x="192" y="698"/>
            <a:chExt cx="5376" cy="1825"/>
          </a:xfrm>
        </p:grpSpPr>
        <p:sp>
          <p:nvSpPr>
            <p:cNvPr id="219143" name="Text Box 7"/>
            <p:cNvSpPr txBox="1">
              <a:spLocks noChangeArrowheads="1"/>
            </p:cNvSpPr>
            <p:nvPr/>
          </p:nvSpPr>
          <p:spPr bwMode="auto">
            <a:xfrm>
              <a:off x="192" y="222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248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9148" name="Picture 12" descr="ISP_Ch04_Bx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698"/>
              <a:ext cx="5376" cy="14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74" name="Group 14"/>
          <p:cNvGrpSpPr>
            <a:grpSpLocks/>
          </p:cNvGrpSpPr>
          <p:nvPr/>
        </p:nvGrpSpPr>
        <p:grpSpPr bwMode="auto">
          <a:xfrm>
            <a:off x="304800" y="1447800"/>
            <a:ext cx="8534400" cy="3960813"/>
            <a:chOff x="192" y="876"/>
            <a:chExt cx="5376" cy="2495"/>
          </a:xfrm>
        </p:grpSpPr>
        <p:sp>
          <p:nvSpPr>
            <p:cNvPr id="220171" name="Text Box 11"/>
            <p:cNvSpPr txBox="1">
              <a:spLocks noChangeArrowheads="1"/>
            </p:cNvSpPr>
            <p:nvPr/>
          </p:nvSpPr>
          <p:spPr bwMode="auto">
            <a:xfrm>
              <a:off x="192" y="307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250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73" name="Picture 13" descr="ISP_Ch04_Bx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876"/>
              <a:ext cx="5376" cy="21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3" name="Group 13"/>
          <p:cNvGrpSpPr>
            <a:grpSpLocks/>
          </p:cNvGrpSpPr>
          <p:nvPr/>
        </p:nvGrpSpPr>
        <p:grpSpPr bwMode="auto">
          <a:xfrm>
            <a:off x="304800" y="1744663"/>
            <a:ext cx="8534400" cy="3368675"/>
            <a:chOff x="192" y="233"/>
            <a:chExt cx="5376" cy="2122"/>
          </a:xfrm>
        </p:grpSpPr>
        <p:sp>
          <p:nvSpPr>
            <p:cNvPr id="389130" name="Text Box 10"/>
            <p:cNvSpPr txBox="1">
              <a:spLocks noChangeArrowheads="1"/>
            </p:cNvSpPr>
            <p:nvPr/>
          </p:nvSpPr>
          <p:spPr bwMode="auto">
            <a:xfrm>
              <a:off x="192" y="20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251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89132" name="Picture 12" descr="ISP_Ch04_Bx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33"/>
              <a:ext cx="5376" cy="17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81" name="Group 13"/>
          <p:cNvGrpSpPr>
            <a:grpSpLocks/>
          </p:cNvGrpSpPr>
          <p:nvPr/>
        </p:nvGrpSpPr>
        <p:grpSpPr bwMode="auto">
          <a:xfrm>
            <a:off x="304800" y="998538"/>
            <a:ext cx="8534400" cy="4859337"/>
            <a:chOff x="192" y="240"/>
            <a:chExt cx="5376" cy="3061"/>
          </a:xfrm>
        </p:grpSpPr>
        <p:sp>
          <p:nvSpPr>
            <p:cNvPr id="391177" name="Text Box 9"/>
            <p:cNvSpPr txBox="1">
              <a:spLocks noChangeArrowheads="1"/>
            </p:cNvSpPr>
            <p:nvPr/>
          </p:nvSpPr>
          <p:spPr bwMode="auto">
            <a:xfrm>
              <a:off x="192" y="300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1180" name="Picture 12" descr="04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40"/>
              <a:ext cx="5376" cy="27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205" name="Group 13"/>
          <p:cNvGrpSpPr>
            <a:grpSpLocks/>
          </p:cNvGrpSpPr>
          <p:nvPr/>
        </p:nvGrpSpPr>
        <p:grpSpPr bwMode="auto">
          <a:xfrm>
            <a:off x="304800" y="2339975"/>
            <a:ext cx="8534400" cy="2176463"/>
            <a:chOff x="0" y="1488"/>
            <a:chExt cx="5376" cy="1371"/>
          </a:xfrm>
        </p:grpSpPr>
        <p:sp>
          <p:nvSpPr>
            <p:cNvPr id="392195" name="Text Box 3"/>
            <p:cNvSpPr txBox="1">
              <a:spLocks noChangeArrowheads="1"/>
            </p:cNvSpPr>
            <p:nvPr/>
          </p:nvSpPr>
          <p:spPr bwMode="auto">
            <a:xfrm>
              <a:off x="0" y="256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259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2204" name="Picture 12" descr="ISP_Ch04_Bx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488"/>
              <a:ext cx="5376" cy="1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26" name="Group 10"/>
          <p:cNvGrpSpPr>
            <a:grpSpLocks/>
          </p:cNvGrpSpPr>
          <p:nvPr/>
        </p:nvGrpSpPr>
        <p:grpSpPr bwMode="auto">
          <a:xfrm>
            <a:off x="304800" y="614363"/>
            <a:ext cx="8534400" cy="5629275"/>
            <a:chOff x="0" y="545"/>
            <a:chExt cx="5376" cy="3546"/>
          </a:xfrm>
        </p:grpSpPr>
        <p:sp>
          <p:nvSpPr>
            <p:cNvPr id="393219" name="Text Box 3"/>
            <p:cNvSpPr txBox="1">
              <a:spLocks noChangeArrowheads="1"/>
            </p:cNvSpPr>
            <p:nvPr/>
          </p:nvSpPr>
          <p:spPr bwMode="auto">
            <a:xfrm>
              <a:off x="0" y="379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259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3225" name="Picture 9" descr="ISP_Ch04_Bx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45"/>
              <a:ext cx="5376" cy="31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62" name="Group 22"/>
          <p:cNvGrpSpPr>
            <a:grpSpLocks/>
          </p:cNvGrpSpPr>
          <p:nvPr/>
        </p:nvGrpSpPr>
        <p:grpSpPr bwMode="auto">
          <a:xfrm>
            <a:off x="1622425" y="125413"/>
            <a:ext cx="5897563" cy="6605587"/>
            <a:chOff x="0" y="95"/>
            <a:chExt cx="3715" cy="4161"/>
          </a:xfrm>
        </p:grpSpPr>
        <p:sp>
          <p:nvSpPr>
            <p:cNvPr id="394258" name="Text Box 18"/>
            <p:cNvSpPr txBox="1">
              <a:spLocks noChangeArrowheads="1"/>
            </p:cNvSpPr>
            <p:nvPr/>
          </p:nvSpPr>
          <p:spPr bwMode="auto">
            <a:xfrm>
              <a:off x="0" y="395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4261" name="Picture 21" descr="04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5"/>
              <a:ext cx="3715" cy="37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76" name="Group 12"/>
          <p:cNvGrpSpPr>
            <a:grpSpLocks/>
          </p:cNvGrpSpPr>
          <p:nvPr/>
        </p:nvGrpSpPr>
        <p:grpSpPr bwMode="auto">
          <a:xfrm>
            <a:off x="304800" y="1454150"/>
            <a:ext cx="8534400" cy="3948113"/>
            <a:chOff x="0" y="684"/>
            <a:chExt cx="5376" cy="2487"/>
          </a:xfrm>
        </p:grpSpPr>
        <p:sp>
          <p:nvSpPr>
            <p:cNvPr id="395271" name="Text Box 7"/>
            <p:cNvSpPr txBox="1">
              <a:spLocks noChangeArrowheads="1"/>
            </p:cNvSpPr>
            <p:nvPr/>
          </p:nvSpPr>
          <p:spPr bwMode="auto">
            <a:xfrm>
              <a:off x="0" y="287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5275" name="Picture 11" descr="04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84"/>
              <a:ext cx="5376" cy="21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301" name="Group 13"/>
          <p:cNvGrpSpPr>
            <a:grpSpLocks/>
          </p:cNvGrpSpPr>
          <p:nvPr/>
        </p:nvGrpSpPr>
        <p:grpSpPr bwMode="auto">
          <a:xfrm>
            <a:off x="304800" y="508000"/>
            <a:ext cx="8534400" cy="5842000"/>
            <a:chOff x="192" y="240"/>
            <a:chExt cx="5376" cy="3680"/>
          </a:xfrm>
        </p:grpSpPr>
        <p:sp>
          <p:nvSpPr>
            <p:cNvPr id="396295" name="Text Box 7"/>
            <p:cNvSpPr txBox="1">
              <a:spLocks noChangeArrowheads="1"/>
            </p:cNvSpPr>
            <p:nvPr/>
          </p:nvSpPr>
          <p:spPr bwMode="auto">
            <a:xfrm>
              <a:off x="192" y="362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6299" name="Picture 11" descr="04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40"/>
              <a:ext cx="5376" cy="33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329" name="Group 17"/>
          <p:cNvGrpSpPr>
            <a:grpSpLocks/>
          </p:cNvGrpSpPr>
          <p:nvPr/>
        </p:nvGrpSpPr>
        <p:grpSpPr bwMode="auto">
          <a:xfrm>
            <a:off x="2181225" y="469900"/>
            <a:ext cx="4779963" cy="5918200"/>
            <a:chOff x="0" y="96"/>
            <a:chExt cx="3011" cy="3728"/>
          </a:xfrm>
        </p:grpSpPr>
        <p:sp>
          <p:nvSpPr>
            <p:cNvPr id="397326" name="Text Box 14"/>
            <p:cNvSpPr txBox="1">
              <a:spLocks noChangeArrowheads="1"/>
            </p:cNvSpPr>
            <p:nvPr/>
          </p:nvSpPr>
          <p:spPr bwMode="auto">
            <a:xfrm>
              <a:off x="0" y="352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4.8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7328" name="Picture 16" descr="04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3011" cy="33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03" name="Group 31"/>
          <p:cNvGrpSpPr>
            <a:grpSpLocks/>
          </p:cNvGrpSpPr>
          <p:nvPr/>
        </p:nvGrpSpPr>
        <p:grpSpPr bwMode="auto">
          <a:xfrm>
            <a:off x="304800" y="152400"/>
            <a:ext cx="8542338" cy="6235700"/>
            <a:chOff x="192" y="96"/>
            <a:chExt cx="5381" cy="3928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192" y="372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4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182302" name="Picture 30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"/>
              <a:ext cx="5381" cy="3578"/>
            </a:xfrm>
            <a:prstGeom prst="rect">
              <a:avLst/>
            </a:prstGeom>
            <a:noFill/>
          </p:spPr>
        </p:pic>
      </p:grpSp>
      <p:sp>
        <p:nvSpPr>
          <p:cNvPr id="182304" name="Rectangle 32"/>
          <p:cNvSpPr>
            <a:spLocks noChangeArrowheads="1"/>
          </p:cNvSpPr>
          <p:nvPr/>
        </p:nvSpPr>
        <p:spPr bwMode="auto">
          <a:xfrm>
            <a:off x="6029325" y="63214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51" name="Group 15"/>
          <p:cNvGrpSpPr>
            <a:grpSpLocks/>
          </p:cNvGrpSpPr>
          <p:nvPr/>
        </p:nvGrpSpPr>
        <p:grpSpPr bwMode="auto">
          <a:xfrm>
            <a:off x="304800" y="1303338"/>
            <a:ext cx="8534400" cy="4249737"/>
            <a:chOff x="192" y="357"/>
            <a:chExt cx="5376" cy="2677"/>
          </a:xfrm>
        </p:grpSpPr>
        <p:sp>
          <p:nvSpPr>
            <p:cNvPr id="398348" name="Text Box 12"/>
            <p:cNvSpPr txBox="1">
              <a:spLocks noChangeArrowheads="1"/>
            </p:cNvSpPr>
            <p:nvPr/>
          </p:nvSpPr>
          <p:spPr bwMode="auto">
            <a:xfrm>
              <a:off x="192" y="273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4.9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8350" name="Picture 14" descr="04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57"/>
              <a:ext cx="5376" cy="231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79" name="Group 11"/>
          <p:cNvGrpSpPr>
            <a:grpSpLocks/>
          </p:cNvGrpSpPr>
          <p:nvPr/>
        </p:nvGrpSpPr>
        <p:grpSpPr bwMode="auto">
          <a:xfrm>
            <a:off x="304800" y="285750"/>
            <a:ext cx="8534400" cy="6286500"/>
            <a:chOff x="0" y="288"/>
            <a:chExt cx="5376" cy="3960"/>
          </a:xfrm>
        </p:grpSpPr>
        <p:sp>
          <p:nvSpPr>
            <p:cNvPr id="519176" name="Text Box 8"/>
            <p:cNvSpPr txBox="1">
              <a:spLocks noChangeArrowheads="1"/>
            </p:cNvSpPr>
            <p:nvPr/>
          </p:nvSpPr>
          <p:spPr bwMode="auto">
            <a:xfrm>
              <a:off x="0" y="395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4.10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19178" name="Picture 10" descr="04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88"/>
              <a:ext cx="5376" cy="35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222" name="Group 6"/>
          <p:cNvGrpSpPr>
            <a:grpSpLocks/>
          </p:cNvGrpSpPr>
          <p:nvPr/>
        </p:nvGrpSpPr>
        <p:grpSpPr bwMode="auto">
          <a:xfrm>
            <a:off x="304800" y="2054225"/>
            <a:ext cx="8534400" cy="2749550"/>
            <a:chOff x="0" y="1942"/>
            <a:chExt cx="5376" cy="1732"/>
          </a:xfrm>
        </p:grpSpPr>
        <p:sp>
          <p:nvSpPr>
            <p:cNvPr id="521219" name="Text Box 3"/>
            <p:cNvSpPr txBox="1">
              <a:spLocks noChangeArrowheads="1"/>
            </p:cNvSpPr>
            <p:nvPr/>
          </p:nvSpPr>
          <p:spPr bwMode="auto">
            <a:xfrm>
              <a:off x="0" y="337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Definition, pg 265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1221" name="Picture 5" descr="ISP_Ch04_Bx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42"/>
              <a:ext cx="5376" cy="13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270" name="Group 6"/>
          <p:cNvGrpSpPr>
            <a:grpSpLocks/>
          </p:cNvGrpSpPr>
          <p:nvPr/>
        </p:nvGrpSpPr>
        <p:grpSpPr bwMode="auto">
          <a:xfrm>
            <a:off x="342900" y="122238"/>
            <a:ext cx="8458200" cy="6611937"/>
            <a:chOff x="0" y="85"/>
            <a:chExt cx="5328" cy="4165"/>
          </a:xfrm>
        </p:grpSpPr>
        <p:sp>
          <p:nvSpPr>
            <p:cNvPr id="523267" name="Text Box 3"/>
            <p:cNvSpPr txBox="1">
              <a:spLocks noChangeArrowheads="1"/>
            </p:cNvSpPr>
            <p:nvPr/>
          </p:nvSpPr>
          <p:spPr bwMode="auto">
            <a:xfrm>
              <a:off x="0" y="3952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4.11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3269" name="Picture 5" descr="04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5"/>
              <a:ext cx="5328" cy="380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8" name="Group 6"/>
          <p:cNvGrpSpPr>
            <a:grpSpLocks/>
          </p:cNvGrpSpPr>
          <p:nvPr/>
        </p:nvGrpSpPr>
        <p:grpSpPr bwMode="auto">
          <a:xfrm>
            <a:off x="304800" y="1177925"/>
            <a:ext cx="8534400" cy="4502150"/>
            <a:chOff x="0" y="558"/>
            <a:chExt cx="5376" cy="2836"/>
          </a:xfrm>
        </p:grpSpPr>
        <p:sp>
          <p:nvSpPr>
            <p:cNvPr id="525315" name="Text Box 3"/>
            <p:cNvSpPr txBox="1">
              <a:spLocks noChangeArrowheads="1"/>
            </p:cNvSpPr>
            <p:nvPr/>
          </p:nvSpPr>
          <p:spPr bwMode="auto">
            <a:xfrm>
              <a:off x="0" y="309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4.12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5317" name="Picture 5" descr="04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58"/>
              <a:ext cx="5376" cy="24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345" name="Group 9"/>
          <p:cNvGrpSpPr>
            <a:grpSpLocks/>
          </p:cNvGrpSpPr>
          <p:nvPr/>
        </p:nvGrpSpPr>
        <p:grpSpPr bwMode="auto">
          <a:xfrm>
            <a:off x="304800" y="1082675"/>
            <a:ext cx="8534400" cy="4692650"/>
            <a:chOff x="0" y="468"/>
            <a:chExt cx="5376" cy="2956"/>
          </a:xfrm>
        </p:grpSpPr>
        <p:sp>
          <p:nvSpPr>
            <p:cNvPr id="526339" name="Text Box 3"/>
            <p:cNvSpPr txBox="1">
              <a:spLocks noChangeArrowheads="1"/>
            </p:cNvSpPr>
            <p:nvPr/>
          </p:nvSpPr>
          <p:spPr bwMode="auto">
            <a:xfrm>
              <a:off x="0" y="312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271–272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6344" name="Picture 8" descr="ISP_Ch04_Bx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68"/>
              <a:ext cx="5376" cy="260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366" name="Group 6"/>
          <p:cNvGrpSpPr>
            <a:grpSpLocks/>
          </p:cNvGrpSpPr>
          <p:nvPr/>
        </p:nvGrpSpPr>
        <p:grpSpPr bwMode="auto">
          <a:xfrm>
            <a:off x="1905000" y="144463"/>
            <a:ext cx="5332413" cy="6569075"/>
            <a:chOff x="0" y="96"/>
            <a:chExt cx="3359" cy="4138"/>
          </a:xfrm>
        </p:grpSpPr>
        <p:sp>
          <p:nvSpPr>
            <p:cNvPr id="527363" name="Text Box 3"/>
            <p:cNvSpPr txBox="1">
              <a:spLocks noChangeArrowheads="1"/>
            </p:cNvSpPr>
            <p:nvPr/>
          </p:nvSpPr>
          <p:spPr bwMode="auto">
            <a:xfrm>
              <a:off x="0" y="393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4.13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7365" name="Picture 5" descr="04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3359" cy="37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90" name="Group 6"/>
          <p:cNvGrpSpPr>
            <a:grpSpLocks/>
          </p:cNvGrpSpPr>
          <p:nvPr/>
        </p:nvGrpSpPr>
        <p:grpSpPr bwMode="auto">
          <a:xfrm>
            <a:off x="304800" y="1909763"/>
            <a:ext cx="8534400" cy="3036887"/>
            <a:chOff x="0" y="1135"/>
            <a:chExt cx="5376" cy="1913"/>
          </a:xfrm>
        </p:grpSpPr>
        <p:sp>
          <p:nvSpPr>
            <p:cNvPr id="528387" name="Text Box 3"/>
            <p:cNvSpPr txBox="1">
              <a:spLocks noChangeArrowheads="1"/>
            </p:cNvSpPr>
            <p:nvPr/>
          </p:nvSpPr>
          <p:spPr bwMode="auto">
            <a:xfrm>
              <a:off x="0" y="274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274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8389" name="Picture 5" descr="ISP_Ch04_Bx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135"/>
              <a:ext cx="5376" cy="15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414" name="Group 6"/>
          <p:cNvGrpSpPr>
            <a:grpSpLocks/>
          </p:cNvGrpSpPr>
          <p:nvPr/>
        </p:nvGrpSpPr>
        <p:grpSpPr bwMode="auto">
          <a:xfrm>
            <a:off x="457200" y="147638"/>
            <a:ext cx="8229600" cy="6561137"/>
            <a:chOff x="0" y="96"/>
            <a:chExt cx="5184" cy="4133"/>
          </a:xfrm>
        </p:grpSpPr>
        <p:sp>
          <p:nvSpPr>
            <p:cNvPr id="529411" name="Text Box 3"/>
            <p:cNvSpPr txBox="1">
              <a:spLocks noChangeArrowheads="1"/>
            </p:cNvSpPr>
            <p:nvPr/>
          </p:nvSpPr>
          <p:spPr bwMode="auto">
            <a:xfrm>
              <a:off x="0" y="3931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4.14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9413" name="Picture 5" descr="04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184" cy="37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39" name="Group 7"/>
          <p:cNvGrpSpPr>
            <a:grpSpLocks/>
          </p:cNvGrpSpPr>
          <p:nvPr/>
        </p:nvGrpSpPr>
        <p:grpSpPr bwMode="auto">
          <a:xfrm>
            <a:off x="304800" y="1751013"/>
            <a:ext cx="8534400" cy="3355975"/>
            <a:chOff x="192" y="1049"/>
            <a:chExt cx="5376" cy="2114"/>
          </a:xfrm>
        </p:grpSpPr>
        <p:sp>
          <p:nvSpPr>
            <p:cNvPr id="530435" name="Text Box 3"/>
            <p:cNvSpPr txBox="1">
              <a:spLocks noChangeArrowheads="1"/>
            </p:cNvSpPr>
            <p:nvPr/>
          </p:nvSpPr>
          <p:spPr bwMode="auto">
            <a:xfrm>
              <a:off x="192" y="286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278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0438" name="Picture 6" descr="ISP_Ch04_Bx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49"/>
              <a:ext cx="5376" cy="175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30" name="Group 14"/>
          <p:cNvGrpSpPr>
            <a:grpSpLocks/>
          </p:cNvGrpSpPr>
          <p:nvPr/>
        </p:nvGrpSpPr>
        <p:grpSpPr bwMode="auto">
          <a:xfrm>
            <a:off x="1041400" y="152400"/>
            <a:ext cx="7059613" cy="6578600"/>
            <a:chOff x="576" y="104"/>
            <a:chExt cx="4447" cy="4144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576" y="394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29" name="Picture 13" descr="04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104"/>
              <a:ext cx="4447" cy="37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462" name="Group 6"/>
          <p:cNvGrpSpPr>
            <a:grpSpLocks/>
          </p:cNvGrpSpPr>
          <p:nvPr/>
        </p:nvGrpSpPr>
        <p:grpSpPr bwMode="auto">
          <a:xfrm>
            <a:off x="304800" y="768350"/>
            <a:ext cx="8534400" cy="5321300"/>
            <a:chOff x="0" y="-192"/>
            <a:chExt cx="5376" cy="3352"/>
          </a:xfrm>
        </p:grpSpPr>
        <p:sp>
          <p:nvSpPr>
            <p:cNvPr id="531459" name="Text Box 3"/>
            <p:cNvSpPr txBox="1">
              <a:spLocks noChangeArrowheads="1"/>
            </p:cNvSpPr>
            <p:nvPr/>
          </p:nvSpPr>
          <p:spPr bwMode="auto">
            <a:xfrm>
              <a:off x="0" y="286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280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1461" name="Picture 5" descr="ISP_Ch04_Bx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2"/>
              <a:ext cx="5376" cy="3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86" name="Group 6"/>
          <p:cNvGrpSpPr>
            <a:grpSpLocks/>
          </p:cNvGrpSpPr>
          <p:nvPr/>
        </p:nvGrpSpPr>
        <p:grpSpPr bwMode="auto">
          <a:xfrm>
            <a:off x="457200" y="136525"/>
            <a:ext cx="8229600" cy="6583363"/>
            <a:chOff x="0" y="-192"/>
            <a:chExt cx="5184" cy="4147"/>
          </a:xfrm>
        </p:grpSpPr>
        <p:sp>
          <p:nvSpPr>
            <p:cNvPr id="532483" name="Text Box 3"/>
            <p:cNvSpPr txBox="1">
              <a:spLocks noChangeArrowheads="1"/>
            </p:cNvSpPr>
            <p:nvPr/>
          </p:nvSpPr>
          <p:spPr bwMode="auto">
            <a:xfrm>
              <a:off x="0" y="36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282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2485" name="Picture 5" descr="ISP_Ch04_Bx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2"/>
              <a:ext cx="5184" cy="37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582" name="Group 1030"/>
          <p:cNvGrpSpPr>
            <a:grpSpLocks/>
          </p:cNvGrpSpPr>
          <p:nvPr/>
        </p:nvGrpSpPr>
        <p:grpSpPr bwMode="auto">
          <a:xfrm>
            <a:off x="304800" y="2170113"/>
            <a:ext cx="8534400" cy="2517775"/>
            <a:chOff x="0" y="1310"/>
            <a:chExt cx="5376" cy="1586"/>
          </a:xfrm>
        </p:grpSpPr>
        <p:sp>
          <p:nvSpPr>
            <p:cNvPr id="536579" name="Text Box 1027"/>
            <p:cNvSpPr txBox="1">
              <a:spLocks noChangeArrowheads="1"/>
            </p:cNvSpPr>
            <p:nvPr/>
          </p:nvSpPr>
          <p:spPr bwMode="auto">
            <a:xfrm>
              <a:off x="0" y="2598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4.15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6581" name="Picture 1029" descr="04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310"/>
              <a:ext cx="5376" cy="12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510" name="Group 6"/>
          <p:cNvGrpSpPr>
            <a:grpSpLocks/>
          </p:cNvGrpSpPr>
          <p:nvPr/>
        </p:nvGrpSpPr>
        <p:grpSpPr bwMode="auto">
          <a:xfrm>
            <a:off x="304800" y="844550"/>
            <a:ext cx="8534400" cy="5168900"/>
            <a:chOff x="0" y="627"/>
            <a:chExt cx="5376" cy="3256"/>
          </a:xfrm>
        </p:grpSpPr>
        <p:sp>
          <p:nvSpPr>
            <p:cNvPr id="533507" name="Text Box 3"/>
            <p:cNvSpPr txBox="1">
              <a:spLocks noChangeArrowheads="1"/>
            </p:cNvSpPr>
            <p:nvPr/>
          </p:nvSpPr>
          <p:spPr bwMode="auto">
            <a:xfrm>
              <a:off x="0" y="358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3509" name="Picture 5" descr="ISP_Ch04_Bx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7"/>
              <a:ext cx="5376" cy="29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534" name="Group 6"/>
          <p:cNvGrpSpPr>
            <a:grpSpLocks/>
          </p:cNvGrpSpPr>
          <p:nvPr/>
        </p:nvGrpSpPr>
        <p:grpSpPr bwMode="auto">
          <a:xfrm>
            <a:off x="304800" y="2370138"/>
            <a:ext cx="8534400" cy="2117725"/>
            <a:chOff x="192" y="1730"/>
            <a:chExt cx="5376" cy="1334"/>
          </a:xfrm>
        </p:grpSpPr>
        <p:sp>
          <p:nvSpPr>
            <p:cNvPr id="534531" name="Text Box 3"/>
            <p:cNvSpPr txBox="1">
              <a:spLocks noChangeArrowheads="1"/>
            </p:cNvSpPr>
            <p:nvPr/>
          </p:nvSpPr>
          <p:spPr bwMode="auto">
            <a:xfrm>
              <a:off x="192" y="276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4533" name="Picture 5" descr="ISP_Ch04_Bx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730"/>
              <a:ext cx="5376" cy="9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59" name="Group 7"/>
          <p:cNvGrpSpPr>
            <a:grpSpLocks/>
          </p:cNvGrpSpPr>
          <p:nvPr/>
        </p:nvGrpSpPr>
        <p:grpSpPr bwMode="auto">
          <a:xfrm>
            <a:off x="304800" y="1136650"/>
            <a:ext cx="8534400" cy="4584700"/>
            <a:chOff x="0" y="96"/>
            <a:chExt cx="5376" cy="2888"/>
          </a:xfrm>
        </p:grpSpPr>
        <p:sp>
          <p:nvSpPr>
            <p:cNvPr id="535555" name="Text Box 3"/>
            <p:cNvSpPr txBox="1">
              <a:spLocks noChangeArrowheads="1"/>
            </p:cNvSpPr>
            <p:nvPr/>
          </p:nvSpPr>
          <p:spPr bwMode="auto">
            <a:xfrm>
              <a:off x="0" y="268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4.16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5558" name="Picture 6" descr="04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25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07" name="Group 7"/>
          <p:cNvGrpSpPr>
            <a:grpSpLocks/>
          </p:cNvGrpSpPr>
          <p:nvPr/>
        </p:nvGrpSpPr>
        <p:grpSpPr bwMode="auto">
          <a:xfrm>
            <a:off x="304800" y="1878013"/>
            <a:ext cx="8534400" cy="3101975"/>
            <a:chOff x="192" y="561"/>
            <a:chExt cx="5376" cy="1954"/>
          </a:xfrm>
        </p:grpSpPr>
        <p:sp>
          <p:nvSpPr>
            <p:cNvPr id="537603" name="Text Box 3"/>
            <p:cNvSpPr txBox="1">
              <a:spLocks noChangeArrowheads="1"/>
            </p:cNvSpPr>
            <p:nvPr/>
          </p:nvSpPr>
          <p:spPr bwMode="auto">
            <a:xfrm>
              <a:off x="192" y="221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7606" name="Picture 6" descr="ISP_Ch04_Bx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561"/>
              <a:ext cx="5376" cy="160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630" name="Group 6"/>
          <p:cNvGrpSpPr>
            <a:grpSpLocks/>
          </p:cNvGrpSpPr>
          <p:nvPr/>
        </p:nvGrpSpPr>
        <p:grpSpPr bwMode="auto">
          <a:xfrm>
            <a:off x="1028700" y="134938"/>
            <a:ext cx="7086600" cy="6588125"/>
            <a:chOff x="0" y="98"/>
            <a:chExt cx="4464" cy="4150"/>
          </a:xfrm>
        </p:grpSpPr>
        <p:sp>
          <p:nvSpPr>
            <p:cNvPr id="538627" name="Text Box 3"/>
            <p:cNvSpPr txBox="1">
              <a:spLocks noChangeArrowheads="1"/>
            </p:cNvSpPr>
            <p:nvPr/>
          </p:nvSpPr>
          <p:spPr bwMode="auto">
            <a:xfrm>
              <a:off x="0" y="395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4.17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8629" name="Picture 5" descr="04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8"/>
              <a:ext cx="4464" cy="37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654" name="Group 6"/>
          <p:cNvGrpSpPr>
            <a:grpSpLocks/>
          </p:cNvGrpSpPr>
          <p:nvPr/>
        </p:nvGrpSpPr>
        <p:grpSpPr bwMode="auto">
          <a:xfrm>
            <a:off x="304800" y="1001713"/>
            <a:ext cx="8534400" cy="4852987"/>
            <a:chOff x="0" y="569"/>
            <a:chExt cx="5376" cy="3057"/>
          </a:xfrm>
        </p:grpSpPr>
        <p:sp>
          <p:nvSpPr>
            <p:cNvPr id="539651" name="Text Box 3"/>
            <p:cNvSpPr txBox="1">
              <a:spLocks noChangeArrowheads="1"/>
            </p:cNvSpPr>
            <p:nvPr/>
          </p:nvSpPr>
          <p:spPr bwMode="auto">
            <a:xfrm>
              <a:off x="0" y="3328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4.18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9653" name="Picture 5" descr="04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69"/>
              <a:ext cx="5376" cy="27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678" name="Group 6"/>
          <p:cNvGrpSpPr>
            <a:grpSpLocks/>
          </p:cNvGrpSpPr>
          <p:nvPr/>
        </p:nvGrpSpPr>
        <p:grpSpPr bwMode="auto">
          <a:xfrm>
            <a:off x="304800" y="2239963"/>
            <a:ext cx="8534400" cy="2376487"/>
            <a:chOff x="192" y="1450"/>
            <a:chExt cx="5376" cy="1497"/>
          </a:xfrm>
        </p:grpSpPr>
        <p:sp>
          <p:nvSpPr>
            <p:cNvPr id="540675" name="Text Box 3"/>
            <p:cNvSpPr txBox="1">
              <a:spLocks noChangeArrowheads="1"/>
            </p:cNvSpPr>
            <p:nvPr/>
          </p:nvSpPr>
          <p:spPr bwMode="auto">
            <a:xfrm>
              <a:off x="192" y="264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0677" name="Picture 5" descr="ISP_Ch04_Bx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450"/>
              <a:ext cx="5376" cy="11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0" name="Group 1034"/>
          <p:cNvGrpSpPr>
            <a:grpSpLocks/>
          </p:cNvGrpSpPr>
          <p:nvPr/>
        </p:nvGrpSpPr>
        <p:grpSpPr bwMode="auto">
          <a:xfrm>
            <a:off x="317500" y="1841500"/>
            <a:ext cx="8534400" cy="3173413"/>
            <a:chOff x="192" y="372"/>
            <a:chExt cx="5376" cy="1999"/>
          </a:xfrm>
        </p:grpSpPr>
        <p:sp>
          <p:nvSpPr>
            <p:cNvPr id="215043" name="Text Box 1027"/>
            <p:cNvSpPr txBox="1">
              <a:spLocks noChangeArrowheads="1"/>
            </p:cNvSpPr>
            <p:nvPr/>
          </p:nvSpPr>
          <p:spPr bwMode="auto">
            <a:xfrm>
              <a:off x="192" y="207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49" name="Picture 1033" descr="ISP_Ch04_Bx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72"/>
              <a:ext cx="5376" cy="16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04800" y="188913"/>
            <a:ext cx="8534400" cy="6364287"/>
            <a:chOff x="192" y="119"/>
            <a:chExt cx="5376" cy="4009"/>
          </a:xfrm>
        </p:grpSpPr>
        <p:sp>
          <p:nvSpPr>
            <p:cNvPr id="541699" name="Text Box 3"/>
            <p:cNvSpPr txBox="1">
              <a:spLocks noChangeArrowheads="1"/>
            </p:cNvSpPr>
            <p:nvPr/>
          </p:nvSpPr>
          <p:spPr bwMode="auto">
            <a:xfrm>
              <a:off x="192" y="383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4.19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1701" name="Picture 5" descr="04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19"/>
              <a:ext cx="5376" cy="36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26" name="Group 6"/>
          <p:cNvGrpSpPr>
            <a:grpSpLocks/>
          </p:cNvGrpSpPr>
          <p:nvPr/>
        </p:nvGrpSpPr>
        <p:grpSpPr bwMode="auto">
          <a:xfrm>
            <a:off x="304800" y="1446213"/>
            <a:ext cx="8534400" cy="3965575"/>
            <a:chOff x="192" y="912"/>
            <a:chExt cx="5376" cy="2498"/>
          </a:xfrm>
        </p:grpSpPr>
        <p:sp>
          <p:nvSpPr>
            <p:cNvPr id="542723" name="Text Box 3"/>
            <p:cNvSpPr txBox="1">
              <a:spLocks noChangeArrowheads="1"/>
            </p:cNvSpPr>
            <p:nvPr/>
          </p:nvSpPr>
          <p:spPr bwMode="auto">
            <a:xfrm>
              <a:off x="192" y="3112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 4.1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2725" name="Picture 5" descr="Tabel-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12"/>
              <a:ext cx="5376" cy="21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750" name="Group 6"/>
          <p:cNvGrpSpPr>
            <a:grpSpLocks/>
          </p:cNvGrpSpPr>
          <p:nvPr/>
        </p:nvGrpSpPr>
        <p:grpSpPr bwMode="auto">
          <a:xfrm>
            <a:off x="304800" y="1831975"/>
            <a:ext cx="8534400" cy="3194050"/>
            <a:chOff x="192" y="180"/>
            <a:chExt cx="5376" cy="2012"/>
          </a:xfrm>
        </p:grpSpPr>
        <p:sp>
          <p:nvSpPr>
            <p:cNvPr id="543747" name="Text Box 3"/>
            <p:cNvSpPr txBox="1">
              <a:spLocks noChangeArrowheads="1"/>
            </p:cNvSpPr>
            <p:nvPr/>
          </p:nvSpPr>
          <p:spPr bwMode="auto">
            <a:xfrm>
              <a:off x="192" y="189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295–296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3749" name="Picture 5" descr="ISP_Ch04_Bx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80"/>
              <a:ext cx="5376" cy="16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775" name="Group 7"/>
          <p:cNvGrpSpPr>
            <a:grpSpLocks/>
          </p:cNvGrpSpPr>
          <p:nvPr/>
        </p:nvGrpSpPr>
        <p:grpSpPr bwMode="auto">
          <a:xfrm>
            <a:off x="304800" y="2090738"/>
            <a:ext cx="8534400" cy="2674937"/>
            <a:chOff x="192" y="1171"/>
            <a:chExt cx="5376" cy="1685"/>
          </a:xfrm>
        </p:grpSpPr>
        <p:sp>
          <p:nvSpPr>
            <p:cNvPr id="544771" name="Text Box 3"/>
            <p:cNvSpPr txBox="1">
              <a:spLocks noChangeArrowheads="1"/>
            </p:cNvSpPr>
            <p:nvPr/>
          </p:nvSpPr>
          <p:spPr bwMode="auto">
            <a:xfrm>
              <a:off x="192" y="255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4774" name="Picture 6" descr="ISP_Ch04_Bx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171"/>
              <a:ext cx="5376" cy="13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798" name="Group 6"/>
          <p:cNvGrpSpPr>
            <a:grpSpLocks/>
          </p:cNvGrpSpPr>
          <p:nvPr/>
        </p:nvGrpSpPr>
        <p:grpSpPr bwMode="auto">
          <a:xfrm>
            <a:off x="304800" y="2363788"/>
            <a:ext cx="8534400" cy="2130425"/>
            <a:chOff x="192" y="1442"/>
            <a:chExt cx="5376" cy="1342"/>
          </a:xfrm>
        </p:grpSpPr>
        <p:sp>
          <p:nvSpPr>
            <p:cNvPr id="545795" name="Text Box 3"/>
            <p:cNvSpPr txBox="1">
              <a:spLocks noChangeArrowheads="1"/>
            </p:cNvSpPr>
            <p:nvPr/>
          </p:nvSpPr>
          <p:spPr bwMode="auto">
            <a:xfrm>
              <a:off x="192" y="248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298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5797" name="Picture 5" descr="ISP_Ch04_Bx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442"/>
              <a:ext cx="5376" cy="9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822" name="Group 6"/>
          <p:cNvGrpSpPr>
            <a:grpSpLocks/>
          </p:cNvGrpSpPr>
          <p:nvPr/>
        </p:nvGrpSpPr>
        <p:grpSpPr bwMode="auto">
          <a:xfrm>
            <a:off x="266700" y="123825"/>
            <a:ext cx="8610600" cy="6610350"/>
            <a:chOff x="192" y="94"/>
            <a:chExt cx="5424" cy="4164"/>
          </a:xfrm>
        </p:grpSpPr>
        <p:sp>
          <p:nvSpPr>
            <p:cNvPr id="546819" name="Text Box 3"/>
            <p:cNvSpPr txBox="1">
              <a:spLocks noChangeArrowheads="1"/>
            </p:cNvSpPr>
            <p:nvPr/>
          </p:nvSpPr>
          <p:spPr bwMode="auto">
            <a:xfrm>
              <a:off x="192" y="396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Figure 4.20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6821" name="Picture 5" descr="04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4"/>
              <a:ext cx="5424" cy="37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848" name="Group 8"/>
          <p:cNvGrpSpPr>
            <a:grpSpLocks/>
          </p:cNvGrpSpPr>
          <p:nvPr/>
        </p:nvGrpSpPr>
        <p:grpSpPr bwMode="auto">
          <a:xfrm>
            <a:off x="304800" y="1819275"/>
            <a:ext cx="8534400" cy="3217863"/>
            <a:chOff x="192" y="853"/>
            <a:chExt cx="5376" cy="2027"/>
          </a:xfrm>
        </p:grpSpPr>
        <p:sp>
          <p:nvSpPr>
            <p:cNvPr id="547843" name="Text Box 3"/>
            <p:cNvSpPr txBox="1">
              <a:spLocks noChangeArrowheads="1"/>
            </p:cNvSpPr>
            <p:nvPr/>
          </p:nvSpPr>
          <p:spPr bwMode="auto">
            <a:xfrm>
              <a:off x="192" y="258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301–302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7847" name="Picture 7" descr="ISP_Ch04_Bx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853"/>
              <a:ext cx="5376" cy="167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894" name="Group 6"/>
          <p:cNvGrpSpPr>
            <a:grpSpLocks/>
          </p:cNvGrpSpPr>
          <p:nvPr/>
        </p:nvGrpSpPr>
        <p:grpSpPr bwMode="auto">
          <a:xfrm>
            <a:off x="304800" y="2101850"/>
            <a:ext cx="8534400" cy="2654300"/>
            <a:chOff x="192" y="1267"/>
            <a:chExt cx="5376" cy="1672"/>
          </a:xfrm>
        </p:grpSpPr>
        <p:sp>
          <p:nvSpPr>
            <p:cNvPr id="549891" name="Text Box 3"/>
            <p:cNvSpPr txBox="1">
              <a:spLocks noChangeArrowheads="1"/>
            </p:cNvSpPr>
            <p:nvPr/>
          </p:nvSpPr>
          <p:spPr bwMode="auto">
            <a:xfrm>
              <a:off x="192" y="264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302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49893" name="Picture 5" descr="ISP_Ch04_Bx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267"/>
              <a:ext cx="5376" cy="13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29" name="Group 37"/>
          <p:cNvGrpSpPr>
            <a:grpSpLocks/>
          </p:cNvGrpSpPr>
          <p:nvPr/>
        </p:nvGrpSpPr>
        <p:grpSpPr bwMode="auto">
          <a:xfrm>
            <a:off x="304800" y="2359025"/>
            <a:ext cx="8534400" cy="2138363"/>
            <a:chOff x="0" y="1776"/>
            <a:chExt cx="5376" cy="1347"/>
          </a:xfrm>
        </p:grpSpPr>
        <p:sp>
          <p:nvSpPr>
            <p:cNvPr id="213020" name="Text Box 28"/>
            <p:cNvSpPr txBox="1">
              <a:spLocks noChangeArrowheads="1"/>
            </p:cNvSpPr>
            <p:nvPr/>
          </p:nvSpPr>
          <p:spPr bwMode="auto">
            <a:xfrm>
              <a:off x="0" y="282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243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28" name="Picture 36" descr="ISP_Ch04_Bx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76"/>
              <a:ext cx="5376" cy="9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19" name="Group 1039"/>
          <p:cNvGrpSpPr>
            <a:grpSpLocks/>
          </p:cNvGrpSpPr>
          <p:nvPr/>
        </p:nvGrpSpPr>
        <p:grpSpPr bwMode="auto">
          <a:xfrm>
            <a:off x="304800" y="2343150"/>
            <a:ext cx="8534400" cy="2171700"/>
            <a:chOff x="0" y="1587"/>
            <a:chExt cx="5376" cy="1368"/>
          </a:xfrm>
        </p:grpSpPr>
        <p:sp>
          <p:nvSpPr>
            <p:cNvPr id="456715" name="Text Box 1035"/>
            <p:cNvSpPr txBox="1">
              <a:spLocks noChangeArrowheads="1"/>
            </p:cNvSpPr>
            <p:nvPr/>
          </p:nvSpPr>
          <p:spPr bwMode="auto">
            <a:xfrm>
              <a:off x="0" y="26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245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6717" name="Picture 1037" descr="ISP_Ch04_Bx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587"/>
              <a:ext cx="5376" cy="1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79" name="Group 15"/>
          <p:cNvGrpSpPr>
            <a:grpSpLocks/>
          </p:cNvGrpSpPr>
          <p:nvPr/>
        </p:nvGrpSpPr>
        <p:grpSpPr bwMode="auto">
          <a:xfrm>
            <a:off x="304800" y="838200"/>
            <a:ext cx="8534400" cy="5181600"/>
            <a:chOff x="192" y="384"/>
            <a:chExt cx="5376" cy="3264"/>
          </a:xfrm>
        </p:grpSpPr>
        <p:sp>
          <p:nvSpPr>
            <p:cNvPr id="216069" name="Text Box 5"/>
            <p:cNvSpPr txBox="1">
              <a:spLocks noChangeArrowheads="1"/>
            </p:cNvSpPr>
            <p:nvPr/>
          </p:nvSpPr>
          <p:spPr bwMode="auto">
            <a:xfrm>
              <a:off x="192" y="334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246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6078" name="Picture 14" descr="ISP_Ch04_Bx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84"/>
              <a:ext cx="5376" cy="291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9" name="Group 11"/>
          <p:cNvGrpSpPr>
            <a:grpSpLocks/>
          </p:cNvGrpSpPr>
          <p:nvPr/>
        </p:nvGrpSpPr>
        <p:grpSpPr bwMode="auto">
          <a:xfrm>
            <a:off x="304800" y="600075"/>
            <a:ext cx="8534400" cy="5656263"/>
            <a:chOff x="192" y="192"/>
            <a:chExt cx="5376" cy="3563"/>
          </a:xfrm>
        </p:grpSpPr>
        <p:sp>
          <p:nvSpPr>
            <p:cNvPr id="217095" name="Text Box 7"/>
            <p:cNvSpPr txBox="1">
              <a:spLocks noChangeArrowheads="1"/>
            </p:cNvSpPr>
            <p:nvPr/>
          </p:nvSpPr>
          <p:spPr bwMode="auto">
            <a:xfrm>
              <a:off x="192" y="34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7098" name="Picture 10" descr="04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92"/>
              <a:ext cx="5376" cy="321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25" name="Group 13"/>
          <p:cNvGrpSpPr>
            <a:grpSpLocks/>
          </p:cNvGrpSpPr>
          <p:nvPr/>
        </p:nvGrpSpPr>
        <p:grpSpPr bwMode="auto">
          <a:xfrm>
            <a:off x="304800" y="592138"/>
            <a:ext cx="8534400" cy="5672137"/>
            <a:chOff x="192" y="315"/>
            <a:chExt cx="5376" cy="3573"/>
          </a:xfrm>
        </p:grpSpPr>
        <p:sp>
          <p:nvSpPr>
            <p:cNvPr id="218120" name="Text Box 8"/>
            <p:cNvSpPr txBox="1">
              <a:spLocks noChangeArrowheads="1"/>
            </p:cNvSpPr>
            <p:nvPr/>
          </p:nvSpPr>
          <p:spPr bwMode="auto">
            <a:xfrm>
              <a:off x="192" y="358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4.3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8123" name="Picture 11" descr="04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15"/>
              <a:ext cx="5376" cy="32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1064</Words>
  <Application>Microsoft PowerPoint</Application>
  <PresentationFormat>On-screen Show (4:3)</PresentationFormat>
  <Paragraphs>194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Times</vt:lpstr>
      <vt:lpstr>Verdana</vt:lpstr>
      <vt:lpstr>Frutiger 67BoldCn</vt:lpstr>
      <vt:lpstr>BI Frutiger BoldItalic</vt:lpstr>
      <vt:lpstr>R Frutiger Roman</vt:lpstr>
      <vt:lpstr>Arial</vt:lpstr>
      <vt:lpstr>Arial MT Bd</vt:lpstr>
      <vt:lpstr>Arial MT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266</cp:revision>
  <cp:lastPrinted>2008-04-01T17:04:36Z</cp:lastPrinted>
  <dcterms:created xsi:type="dcterms:W3CDTF">2008-08-26T18:16:37Z</dcterms:created>
  <dcterms:modified xsi:type="dcterms:W3CDTF">2008-08-26T18:17:05Z</dcterms:modified>
  <cp:category/>
</cp:coreProperties>
</file>