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notesSlides/notesSlide11.xml" ContentType="application/vnd.openxmlformats-officedocument.presentationml.notes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notesSlides/notesSlide32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52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notesSlides/notesSlide56.xml" ContentType="application/vnd.openxmlformats-officedocument.presentationml.notesSlide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Override PartName="/ppt/slides/slide7.xml" ContentType="application/vnd.openxmlformats-officedocument.presentationml.slide+xml"/>
  <Override PartName="/ppt/slides/slide62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1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51.xml" ContentType="application/vnd.openxmlformats-officedocument.presentationml.notesSlide+xml"/>
  <Override PartName="/ppt/notesSlides/notesSlide57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1.xml" ContentType="application/vnd.openxmlformats-officedocument.presentationml.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7.xml" ContentType="application/vnd.openxmlformats-officedocument.presentationml.slide+xml"/>
  <Override PartName="/ppt/notesSlides/notesSlide43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45.xml" ContentType="application/vnd.openxmlformats-officedocument.presentationml.notesSlide+xml"/>
  <Override PartName="/ppt/slides/slide33.xml" ContentType="application/vnd.openxmlformats-officedocument.presentationml.slide+xml"/>
  <Override PartName="/ppt/notesSlides/notesSlide48.xml" ContentType="application/vnd.openxmlformats-officedocument.presentationml.notesSlide+xml"/>
  <Override PartName="/ppt/presProps.xml" ContentType="application/vnd.openxmlformats-officedocument.presentationml.presProps+xml"/>
  <Override PartName="/ppt/notesSlides/notesSlide18.xml" ContentType="application/vnd.openxmlformats-officedocument.presentationml.notesSlide+xml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s/slide56.xml" ContentType="application/vnd.openxmlformats-officedocument.presentationml.slide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55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2.xml" ContentType="application/vnd.openxmlformats-officedocument.theme+xml"/>
  <Override PartName="/ppt/notesSlides/notesSlide27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notesSlides/notesSlide40.xml" ContentType="application/vnd.openxmlformats-officedocument.presentationml.notesSlide+xml"/>
  <Override PartName="/ppt/notesSlides/notesSlide65.xml" ContentType="application/vnd.openxmlformats-officedocument.presentationml.notesSlide+xml"/>
  <Override PartName="/ppt/slides/slide45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50.xml" ContentType="application/vnd.openxmlformats-officedocument.presentationml.slide+xml"/>
  <Override PartName="/ppt/slides/slide54.xml" ContentType="application/vnd.openxmlformats-officedocument.presentationml.slide+xml"/>
  <Override PartName="/ppt/slides/slide5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6.xml" ContentType="application/vnd.openxmlformats-officedocument.presentationml.notesSlide+xml"/>
  <Override PartName="/ppt/slides/slide58.xml" ContentType="application/vnd.openxmlformats-officedocument.presentationml.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63.xml" ContentType="application/vnd.openxmlformats-officedocument.presentationml.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notesSlides/notesSlide50.xml" ContentType="application/vnd.openxmlformats-officedocument.presentationml.notesSlide+xml"/>
  <Override PartName="/ppt/slides/slide34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49.xml" ContentType="application/vnd.openxmlformats-officedocument.presentationml.slide+xml"/>
  <Override PartName="/ppt/notesSlides/notesSlide6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notesSlides/notesSlide59.xml" ContentType="application/vnd.openxmlformats-officedocument.presentationml.notesSlid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9.xml" ContentType="application/vnd.openxmlformats-officedocument.presentationml.slide+xml"/>
  <Default Extension="jpeg" ContentType="image/jpeg"/>
  <Override PartName="/ppt/slides/slide64.xml" ContentType="application/vnd.openxmlformats-officedocument.presentationml.slide+xml"/>
  <Override PartName="/ppt/notesSlides/notesSlide33.xml" ContentType="application/vnd.openxmlformats-officedocument.presentationml.notesSlide+xml"/>
  <Override PartName="/ppt/notesSlides/notesSlide46.xml" ContentType="application/vnd.openxmlformats-officedocument.presentationml.notes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64.xml" ContentType="application/vnd.openxmlformats-officedocument.presentationml.notesSlide+xml"/>
  <Override PartName="/ppt/slides/slide8.xml" ContentType="application/vnd.openxmlformats-officedocument.presentationml.slide+xml"/>
  <Override PartName="/ppt/theme/themeOverride1.xml" ContentType="application/vnd.openxmlformats-officedocument.themeOverride+xml"/>
  <Override PartName="/ppt/slides/slide15.xml" ContentType="application/vnd.openxmlformats-officedocument.presentationml.slide+xml"/>
  <Override PartName="/ppt/notesSlides/notesSlide49.xml" ContentType="application/vnd.openxmlformats-officedocument.presentationml.notes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60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67"/>
  </p:notesMasterIdLst>
  <p:sldIdLst>
    <p:sldId id="258" r:id="rId2"/>
    <p:sldId id="284" r:id="rId3"/>
    <p:sldId id="286" r:id="rId4"/>
    <p:sldId id="287" r:id="rId5"/>
    <p:sldId id="285" r:id="rId6"/>
    <p:sldId id="351" r:id="rId7"/>
    <p:sldId id="288" r:id="rId8"/>
    <p:sldId id="289" r:id="rId9"/>
    <p:sldId id="290" r:id="rId10"/>
    <p:sldId id="291" r:id="rId11"/>
    <p:sldId id="292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311" r:id="rId29"/>
    <p:sldId id="312" r:id="rId30"/>
    <p:sldId id="314" r:id="rId31"/>
    <p:sldId id="315" r:id="rId32"/>
    <p:sldId id="316" r:id="rId33"/>
    <p:sldId id="317" r:id="rId34"/>
    <p:sldId id="318" r:id="rId35"/>
    <p:sldId id="319" r:id="rId36"/>
    <p:sldId id="320" r:id="rId37"/>
    <p:sldId id="321" r:id="rId38"/>
    <p:sldId id="322" r:id="rId39"/>
    <p:sldId id="324" r:id="rId40"/>
    <p:sldId id="325" r:id="rId41"/>
    <p:sldId id="326" r:id="rId42"/>
    <p:sldId id="327" r:id="rId43"/>
    <p:sldId id="328" r:id="rId44"/>
    <p:sldId id="329" r:id="rId45"/>
    <p:sldId id="330" r:id="rId46"/>
    <p:sldId id="331" r:id="rId47"/>
    <p:sldId id="332" r:id="rId48"/>
    <p:sldId id="333" r:id="rId49"/>
    <p:sldId id="334" r:id="rId50"/>
    <p:sldId id="335" r:id="rId51"/>
    <p:sldId id="336" r:id="rId52"/>
    <p:sldId id="337" r:id="rId53"/>
    <p:sldId id="338" r:id="rId54"/>
    <p:sldId id="339" r:id="rId55"/>
    <p:sldId id="340" r:id="rId56"/>
    <p:sldId id="341" r:id="rId57"/>
    <p:sldId id="342" r:id="rId58"/>
    <p:sldId id="343" r:id="rId59"/>
    <p:sldId id="344" r:id="rId60"/>
    <p:sldId id="345" r:id="rId61"/>
    <p:sldId id="346" r:id="rId62"/>
    <p:sldId id="347" r:id="rId63"/>
    <p:sldId id="348" r:id="rId64"/>
    <p:sldId id="349" r:id="rId65"/>
    <p:sldId id="350" r:id="rId66"/>
  </p:sldIdLst>
  <p:sldSz cx="9144000" cy="6858000" type="screen4x3"/>
  <p:notesSz cx="7099300" cy="10234613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webPr allowPng="1" organizeInFolders="0" useLongFilenames="0" imgSz="1024x768" encoding="macintosh"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5430" autoAdjust="0"/>
    <p:restoredTop sz="99200" autoAdjust="0"/>
  </p:normalViewPr>
  <p:slideViewPr>
    <p:cSldViewPr>
      <p:cViewPr>
        <p:scale>
          <a:sx n="100" d="100"/>
          <a:sy n="100" d="100"/>
        </p:scale>
        <p:origin x="-1536" y="-5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5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63.xml"/><Relationship Id="rId60" Type="http://schemas.openxmlformats.org/officeDocument/2006/relationships/slide" Target="slides/slide59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63" Type="http://schemas.openxmlformats.org/officeDocument/2006/relationships/slide" Target="slides/slide62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71" Type="http://schemas.openxmlformats.org/officeDocument/2006/relationships/theme" Target="theme/theme1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slide" Target="slides/slide57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69" Type="http://schemas.openxmlformats.org/officeDocument/2006/relationships/presProps" Target="presProps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slide" Target="slides/slide56.xml"/><Relationship Id="rId59" Type="http://schemas.openxmlformats.org/officeDocument/2006/relationships/slide" Target="slides/slide58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slide" Target="slides/slide5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62" Type="http://schemas.openxmlformats.org/officeDocument/2006/relationships/slide" Target="slides/slide61.xml"/><Relationship Id="rId66" Type="http://schemas.openxmlformats.org/officeDocument/2006/relationships/slide" Target="slides/slide65.xml"/><Relationship Id="rId36" Type="http://schemas.openxmlformats.org/officeDocument/2006/relationships/slide" Target="slides/slide35.xml"/><Relationship Id="rId7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65" Type="http://schemas.openxmlformats.org/officeDocument/2006/relationships/slide" Target="slides/slide64.xml"/><Relationship Id="rId67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61" Type="http://schemas.openxmlformats.org/officeDocument/2006/relationships/slide" Target="slides/slide60.xml"/><Relationship Id="rId53" Type="http://schemas.openxmlformats.org/officeDocument/2006/relationships/slide" Target="slides/slide5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68" Type="http://schemas.openxmlformats.org/officeDocument/2006/relationships/printerSettings" Target="printerSettings/printerSettings1.bin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 defTabSz="990600">
              <a:defRPr sz="1300"/>
            </a:lvl1pPr>
          </a:lstStyle>
          <a:p>
            <a:endParaRPr lang="en-US"/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endParaRPr lang="en-US"/>
          </a:p>
        </p:txBody>
      </p:sp>
      <p:sp>
        <p:nvSpPr>
          <p:cNvPr id="209924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9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9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 defTabSz="990600">
              <a:defRPr sz="1300"/>
            </a:lvl1pPr>
          </a:lstStyle>
          <a:p>
            <a:endParaRPr lang="en-US"/>
          </a:p>
        </p:txBody>
      </p:sp>
      <p:sp>
        <p:nvSpPr>
          <p:cNvPr id="209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fld id="{E3F8F5AC-151F-B64A-8055-1AE8CAEBCEC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C5FCF4-8343-3D4B-A2D7-AF44FF015E16}" type="slidenum">
              <a:rPr lang="en-US"/>
              <a:pPr/>
              <a:t>1</a:t>
            </a:fld>
            <a:endParaRPr lang="en-US"/>
          </a:p>
        </p:txBody>
      </p:sp>
      <p:sp>
        <p:nvSpPr>
          <p:cNvPr id="21094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22F964-261C-0743-AF5E-9D6FEB5B7EA9}" type="slidenum">
              <a:rPr lang="en-US"/>
              <a:pPr/>
              <a:t>10</a:t>
            </a:fld>
            <a:endParaRPr lang="en-US"/>
          </a:p>
        </p:txBody>
      </p:sp>
      <p:sp>
        <p:nvSpPr>
          <p:cNvPr id="46489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64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53125D-A49C-454B-BC1F-6B5D360ADDF5}" type="slidenum">
              <a:rPr lang="en-US"/>
              <a:pPr/>
              <a:t>11</a:t>
            </a:fld>
            <a:endParaRPr lang="en-US"/>
          </a:p>
        </p:txBody>
      </p:sp>
      <p:sp>
        <p:nvSpPr>
          <p:cNvPr id="46592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6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0E5E48-A113-A743-A6D6-83BEFE3C1E98}" type="slidenum">
              <a:rPr lang="en-US"/>
              <a:pPr/>
              <a:t>12</a:t>
            </a:fld>
            <a:endParaRPr lang="en-US"/>
          </a:p>
        </p:txBody>
      </p:sp>
      <p:sp>
        <p:nvSpPr>
          <p:cNvPr id="39014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9316F8-1FEA-144E-8EEB-1298BEA95B87}" type="slidenum">
              <a:rPr lang="en-US"/>
              <a:pPr/>
              <a:t>13</a:t>
            </a:fld>
            <a:endParaRPr lang="en-US"/>
          </a:p>
        </p:txBody>
      </p:sp>
      <p:sp>
        <p:nvSpPr>
          <p:cNvPr id="46694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66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A911A8-F5C5-6A43-9DA0-1C36FC5B430C}" type="slidenum">
              <a:rPr lang="en-US"/>
              <a:pPr/>
              <a:t>14</a:t>
            </a:fld>
            <a:endParaRPr lang="en-US"/>
          </a:p>
        </p:txBody>
      </p:sp>
      <p:sp>
        <p:nvSpPr>
          <p:cNvPr id="46797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28F4F1-AEE4-7B4C-9335-7BDB3B1A382C}" type="slidenum">
              <a:rPr lang="en-US"/>
              <a:pPr/>
              <a:t>15</a:t>
            </a:fld>
            <a:endParaRPr lang="en-US"/>
          </a:p>
        </p:txBody>
      </p:sp>
      <p:sp>
        <p:nvSpPr>
          <p:cNvPr id="46899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68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22CEAF-7882-D449-BE99-0D45EEE32E66}" type="slidenum">
              <a:rPr lang="en-US"/>
              <a:pPr/>
              <a:t>16</a:t>
            </a:fld>
            <a:endParaRPr lang="en-US"/>
          </a:p>
        </p:txBody>
      </p:sp>
      <p:sp>
        <p:nvSpPr>
          <p:cNvPr id="47001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70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F3A329-4EF1-0D41-A27A-45BB871FE36A}" type="slidenum">
              <a:rPr lang="en-US"/>
              <a:pPr/>
              <a:t>17</a:t>
            </a:fld>
            <a:endParaRPr lang="en-US"/>
          </a:p>
        </p:txBody>
      </p:sp>
      <p:sp>
        <p:nvSpPr>
          <p:cNvPr id="47104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71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A0C0A5-9829-7B4B-815A-120E4FEC4EB6}" type="slidenum">
              <a:rPr lang="en-US"/>
              <a:pPr/>
              <a:t>18</a:t>
            </a:fld>
            <a:endParaRPr lang="en-US"/>
          </a:p>
        </p:txBody>
      </p:sp>
      <p:sp>
        <p:nvSpPr>
          <p:cNvPr id="47206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72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A5A350-95F3-3942-B786-4A7574209C3C}" type="slidenum">
              <a:rPr lang="en-US"/>
              <a:pPr/>
              <a:t>19</a:t>
            </a:fld>
            <a:endParaRPr lang="en-US"/>
          </a:p>
        </p:txBody>
      </p:sp>
      <p:sp>
        <p:nvSpPr>
          <p:cNvPr id="47309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10B28E-296C-4148-906D-073FDC9E589D}" type="slidenum">
              <a:rPr lang="en-US"/>
              <a:pPr/>
              <a:t>2</a:t>
            </a:fld>
            <a:endParaRPr lang="en-US"/>
          </a:p>
        </p:txBody>
      </p:sp>
      <p:sp>
        <p:nvSpPr>
          <p:cNvPr id="21197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F45A03-59D4-7E45-8768-44283A951FA6}" type="slidenum">
              <a:rPr lang="en-US"/>
              <a:pPr/>
              <a:t>20</a:t>
            </a:fld>
            <a:endParaRPr lang="en-US"/>
          </a:p>
        </p:txBody>
      </p:sp>
      <p:sp>
        <p:nvSpPr>
          <p:cNvPr id="47411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C3E267-BFF2-CB46-AE97-1F8481376637}" type="slidenum">
              <a:rPr lang="en-US"/>
              <a:pPr/>
              <a:t>21</a:t>
            </a:fld>
            <a:endParaRPr lang="en-US"/>
          </a:p>
        </p:txBody>
      </p:sp>
      <p:sp>
        <p:nvSpPr>
          <p:cNvPr id="40243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6A44BB-46B5-1444-BD01-0DE52BBE4B27}" type="slidenum">
              <a:rPr lang="en-US"/>
              <a:pPr/>
              <a:t>22</a:t>
            </a:fld>
            <a:endParaRPr lang="en-US"/>
          </a:p>
        </p:txBody>
      </p:sp>
      <p:sp>
        <p:nvSpPr>
          <p:cNvPr id="47513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75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3D5E2D-4B5F-D649-BADC-51B272ED8C5B}" type="slidenum">
              <a:rPr lang="en-US"/>
              <a:pPr/>
              <a:t>23</a:t>
            </a:fld>
            <a:endParaRPr lang="en-US"/>
          </a:p>
        </p:txBody>
      </p:sp>
      <p:sp>
        <p:nvSpPr>
          <p:cNvPr id="47616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853866-281C-C94A-8D76-F01DE21BB5CA}" type="slidenum">
              <a:rPr lang="en-US"/>
              <a:pPr/>
              <a:t>24</a:t>
            </a:fld>
            <a:endParaRPr lang="en-US"/>
          </a:p>
        </p:txBody>
      </p:sp>
      <p:sp>
        <p:nvSpPr>
          <p:cNvPr id="47718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1EFC15-22E2-CC45-9B09-AD73B3A97FA3}" type="slidenum">
              <a:rPr lang="en-US"/>
              <a:pPr/>
              <a:t>25</a:t>
            </a:fld>
            <a:endParaRPr lang="en-US"/>
          </a:p>
        </p:txBody>
      </p:sp>
      <p:sp>
        <p:nvSpPr>
          <p:cNvPr id="47821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78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6E9C82-2923-1346-AB09-3C61DC704B7D}" type="slidenum">
              <a:rPr lang="en-US"/>
              <a:pPr/>
              <a:t>26</a:t>
            </a:fld>
            <a:endParaRPr lang="en-US"/>
          </a:p>
        </p:txBody>
      </p:sp>
      <p:sp>
        <p:nvSpPr>
          <p:cNvPr id="47923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79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5ECA61-C781-2541-946F-8DD9606CD7F3}" type="slidenum">
              <a:rPr lang="en-US"/>
              <a:pPr/>
              <a:t>27</a:t>
            </a:fld>
            <a:endParaRPr lang="en-US"/>
          </a:p>
        </p:txBody>
      </p:sp>
      <p:sp>
        <p:nvSpPr>
          <p:cNvPr id="48025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80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AC242F-23DB-A548-AFCD-F5BA890B25FF}" type="slidenum">
              <a:rPr lang="en-US"/>
              <a:pPr/>
              <a:t>28</a:t>
            </a:fld>
            <a:endParaRPr lang="en-US"/>
          </a:p>
        </p:txBody>
      </p:sp>
      <p:sp>
        <p:nvSpPr>
          <p:cNvPr id="48128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81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638B29-4767-034B-A478-38EEDE700927}" type="slidenum">
              <a:rPr lang="en-US"/>
              <a:pPr/>
              <a:t>29</a:t>
            </a:fld>
            <a:endParaRPr lang="en-US"/>
          </a:p>
        </p:txBody>
      </p:sp>
      <p:sp>
        <p:nvSpPr>
          <p:cNvPr id="48230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82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FD1005-F79A-944D-9437-877057C23E42}" type="slidenum">
              <a:rPr lang="en-US"/>
              <a:pPr/>
              <a:t>3</a:t>
            </a:fld>
            <a:endParaRPr lang="en-US"/>
          </a:p>
        </p:txBody>
      </p:sp>
      <p:sp>
        <p:nvSpPr>
          <p:cNvPr id="45773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8648C7-C089-E54E-BF36-71211D48AF5A}" type="slidenum">
              <a:rPr lang="en-US"/>
              <a:pPr/>
              <a:t>30</a:t>
            </a:fld>
            <a:endParaRPr lang="en-US"/>
          </a:p>
        </p:txBody>
      </p:sp>
      <p:sp>
        <p:nvSpPr>
          <p:cNvPr id="41472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FFC46B-62B2-1E4A-A9BC-F9C50FAAEE8E}" type="slidenum">
              <a:rPr lang="en-US"/>
              <a:pPr/>
              <a:t>31</a:t>
            </a:fld>
            <a:endParaRPr lang="en-US"/>
          </a:p>
        </p:txBody>
      </p:sp>
      <p:sp>
        <p:nvSpPr>
          <p:cNvPr id="48333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83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6300E7-704E-854A-84F5-6B6D22AD3C47}" type="slidenum">
              <a:rPr lang="en-US"/>
              <a:pPr/>
              <a:t>32</a:t>
            </a:fld>
            <a:endParaRPr lang="en-US"/>
          </a:p>
        </p:txBody>
      </p:sp>
      <p:sp>
        <p:nvSpPr>
          <p:cNvPr id="48435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3524A5-D683-8F43-94BA-A55A0AFF5E93}" type="slidenum">
              <a:rPr lang="en-US"/>
              <a:pPr/>
              <a:t>33</a:t>
            </a:fld>
            <a:endParaRPr lang="en-US"/>
          </a:p>
        </p:txBody>
      </p:sp>
      <p:sp>
        <p:nvSpPr>
          <p:cNvPr id="48537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5BA04A-6134-2644-B322-301023789222}" type="slidenum">
              <a:rPr lang="en-US"/>
              <a:pPr/>
              <a:t>34</a:t>
            </a:fld>
            <a:endParaRPr lang="en-US"/>
          </a:p>
        </p:txBody>
      </p:sp>
      <p:sp>
        <p:nvSpPr>
          <p:cNvPr id="48640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86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22141F-2203-8C4A-A735-58A0438A6198}" type="slidenum">
              <a:rPr lang="en-US"/>
              <a:pPr/>
              <a:t>35</a:t>
            </a:fld>
            <a:endParaRPr lang="en-US"/>
          </a:p>
        </p:txBody>
      </p:sp>
      <p:sp>
        <p:nvSpPr>
          <p:cNvPr id="48742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87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371B93-85F6-E845-A817-1E13A5DD14C6}" type="slidenum">
              <a:rPr lang="en-US"/>
              <a:pPr/>
              <a:t>36</a:t>
            </a:fld>
            <a:endParaRPr lang="en-US"/>
          </a:p>
        </p:txBody>
      </p:sp>
      <p:sp>
        <p:nvSpPr>
          <p:cNvPr id="48845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88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F85023-2964-A643-8E68-706078208D6A}" type="slidenum">
              <a:rPr lang="en-US"/>
              <a:pPr/>
              <a:t>37</a:t>
            </a:fld>
            <a:endParaRPr lang="en-US"/>
          </a:p>
        </p:txBody>
      </p:sp>
      <p:sp>
        <p:nvSpPr>
          <p:cNvPr id="48947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89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022FF8-169A-D84B-82EB-488DDAB1C6A9}" type="slidenum">
              <a:rPr lang="en-US"/>
              <a:pPr/>
              <a:t>38</a:t>
            </a:fld>
            <a:endParaRPr lang="en-US"/>
          </a:p>
        </p:txBody>
      </p:sp>
      <p:sp>
        <p:nvSpPr>
          <p:cNvPr id="49049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90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B9644F-64A4-4149-B264-6782D26421F7}" type="slidenum">
              <a:rPr lang="en-US"/>
              <a:pPr/>
              <a:t>39</a:t>
            </a:fld>
            <a:endParaRPr lang="en-US"/>
          </a:p>
        </p:txBody>
      </p:sp>
      <p:sp>
        <p:nvSpPr>
          <p:cNvPr id="42701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EB76A9-3C61-464C-8591-FDFDF231B6DE}" type="slidenum">
              <a:rPr lang="en-US"/>
              <a:pPr/>
              <a:t>4</a:t>
            </a:fld>
            <a:endParaRPr lang="en-US"/>
          </a:p>
        </p:txBody>
      </p:sp>
      <p:sp>
        <p:nvSpPr>
          <p:cNvPr id="45875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21F45C-C6E4-044E-A927-18DE1FA78C59}" type="slidenum">
              <a:rPr lang="en-US"/>
              <a:pPr/>
              <a:t>40</a:t>
            </a:fld>
            <a:endParaRPr lang="en-US"/>
          </a:p>
        </p:txBody>
      </p:sp>
      <p:sp>
        <p:nvSpPr>
          <p:cNvPr id="49152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91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58412D-34C1-D249-944F-6EBB566D321C}" type="slidenum">
              <a:rPr lang="en-US"/>
              <a:pPr/>
              <a:t>41</a:t>
            </a:fld>
            <a:endParaRPr lang="en-US"/>
          </a:p>
        </p:txBody>
      </p:sp>
      <p:sp>
        <p:nvSpPr>
          <p:cNvPr id="49254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92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C57481-9604-D54B-8601-238F04F36C4A}" type="slidenum">
              <a:rPr lang="en-US"/>
              <a:pPr/>
              <a:t>42</a:t>
            </a:fld>
            <a:endParaRPr lang="en-US"/>
          </a:p>
        </p:txBody>
      </p:sp>
      <p:sp>
        <p:nvSpPr>
          <p:cNvPr id="49357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93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3497E6-5A42-BC41-9CD4-83156C5D7309}" type="slidenum">
              <a:rPr lang="en-US"/>
              <a:pPr/>
              <a:t>43</a:t>
            </a:fld>
            <a:endParaRPr lang="en-US"/>
          </a:p>
        </p:txBody>
      </p:sp>
      <p:sp>
        <p:nvSpPr>
          <p:cNvPr id="49459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94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840964-E09B-394B-9B5C-518C278F1AB0}" type="slidenum">
              <a:rPr lang="en-US"/>
              <a:pPr/>
              <a:t>44</a:t>
            </a:fld>
            <a:endParaRPr lang="en-US"/>
          </a:p>
        </p:txBody>
      </p:sp>
      <p:sp>
        <p:nvSpPr>
          <p:cNvPr id="49561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95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5DAC7E-423C-7940-8F8E-7592E8BB07FE}" type="slidenum">
              <a:rPr lang="en-US"/>
              <a:pPr/>
              <a:t>45</a:t>
            </a:fld>
            <a:endParaRPr lang="en-US"/>
          </a:p>
        </p:txBody>
      </p:sp>
      <p:sp>
        <p:nvSpPr>
          <p:cNvPr id="49664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28563C-4DE7-CF42-A469-3EFCFB0C68BF}" type="slidenum">
              <a:rPr lang="en-US"/>
              <a:pPr/>
              <a:t>46</a:t>
            </a:fld>
            <a:endParaRPr lang="en-US"/>
          </a:p>
        </p:txBody>
      </p:sp>
      <p:sp>
        <p:nvSpPr>
          <p:cNvPr id="49766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97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7E572D-4870-654D-8476-7E5C088DFF22}" type="slidenum">
              <a:rPr lang="en-US"/>
              <a:pPr/>
              <a:t>47</a:t>
            </a:fld>
            <a:endParaRPr lang="en-US"/>
          </a:p>
        </p:txBody>
      </p:sp>
      <p:sp>
        <p:nvSpPr>
          <p:cNvPr id="49869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2BC4F5-3950-E54E-9529-B1608B1DBFFE}" type="slidenum">
              <a:rPr lang="en-US"/>
              <a:pPr/>
              <a:t>48</a:t>
            </a:fld>
            <a:endParaRPr lang="en-US"/>
          </a:p>
        </p:txBody>
      </p:sp>
      <p:sp>
        <p:nvSpPr>
          <p:cNvPr id="49971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99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466AA0-60C1-034E-8B90-9583E6AA555A}" type="slidenum">
              <a:rPr lang="en-US"/>
              <a:pPr/>
              <a:t>49</a:t>
            </a:fld>
            <a:endParaRPr lang="en-US"/>
          </a:p>
        </p:txBody>
      </p:sp>
      <p:sp>
        <p:nvSpPr>
          <p:cNvPr id="50073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E56D2F-68CA-8E41-820F-06299DBF31BF}" type="slidenum">
              <a:rPr lang="en-US"/>
              <a:pPr/>
              <a:t>5</a:t>
            </a:fld>
            <a:endParaRPr lang="en-US"/>
          </a:p>
        </p:txBody>
      </p:sp>
      <p:sp>
        <p:nvSpPr>
          <p:cNvPr id="45977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777B5C-0132-A149-BA78-1B6A296DD326}" type="slidenum">
              <a:rPr lang="en-US"/>
              <a:pPr/>
              <a:t>50</a:t>
            </a:fld>
            <a:endParaRPr lang="en-US"/>
          </a:p>
        </p:txBody>
      </p:sp>
      <p:sp>
        <p:nvSpPr>
          <p:cNvPr id="50176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01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D8FC87-E23B-8E40-8401-EBCA87AA079F}" type="slidenum">
              <a:rPr lang="en-US"/>
              <a:pPr/>
              <a:t>51</a:t>
            </a:fld>
            <a:endParaRPr lang="en-US"/>
          </a:p>
        </p:txBody>
      </p:sp>
      <p:sp>
        <p:nvSpPr>
          <p:cNvPr id="50278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8B8DCD-4275-B946-8BCA-CB8D7ABBF599}" type="slidenum">
              <a:rPr lang="en-US"/>
              <a:pPr/>
              <a:t>52</a:t>
            </a:fld>
            <a:endParaRPr lang="en-US"/>
          </a:p>
        </p:txBody>
      </p:sp>
      <p:sp>
        <p:nvSpPr>
          <p:cNvPr id="50381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0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E18F0C-DB03-BC44-83BD-75C4AF723F64}" type="slidenum">
              <a:rPr lang="en-US"/>
              <a:pPr/>
              <a:t>53</a:t>
            </a:fld>
            <a:endParaRPr lang="en-US"/>
          </a:p>
        </p:txBody>
      </p:sp>
      <p:sp>
        <p:nvSpPr>
          <p:cNvPr id="50483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262781-D2FC-FF48-9338-F5C7AB423457}" type="slidenum">
              <a:rPr lang="en-US"/>
              <a:pPr/>
              <a:t>54</a:t>
            </a:fld>
            <a:endParaRPr lang="en-US"/>
          </a:p>
        </p:txBody>
      </p:sp>
      <p:sp>
        <p:nvSpPr>
          <p:cNvPr id="50585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725E2-A1D7-5647-A616-96F7051D192A}" type="slidenum">
              <a:rPr lang="en-US"/>
              <a:pPr/>
              <a:t>55</a:t>
            </a:fld>
            <a:endParaRPr lang="en-US"/>
          </a:p>
        </p:txBody>
      </p:sp>
      <p:sp>
        <p:nvSpPr>
          <p:cNvPr id="50688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E94477-0AF7-644D-9AFE-AA9A1AA9B0EF}" type="slidenum">
              <a:rPr lang="en-US"/>
              <a:pPr/>
              <a:t>56</a:t>
            </a:fld>
            <a:endParaRPr lang="en-US"/>
          </a:p>
        </p:txBody>
      </p:sp>
      <p:sp>
        <p:nvSpPr>
          <p:cNvPr id="50790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07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22478A-A393-EA46-B276-809611A7A724}" type="slidenum">
              <a:rPr lang="en-US"/>
              <a:pPr/>
              <a:t>57</a:t>
            </a:fld>
            <a:endParaRPr lang="en-US"/>
          </a:p>
        </p:txBody>
      </p:sp>
      <p:sp>
        <p:nvSpPr>
          <p:cNvPr id="50893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08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C55136-1CCC-2246-A765-A83C27CEC7B9}" type="slidenum">
              <a:rPr lang="en-US"/>
              <a:pPr/>
              <a:t>58</a:t>
            </a:fld>
            <a:endParaRPr lang="en-US"/>
          </a:p>
        </p:txBody>
      </p:sp>
      <p:sp>
        <p:nvSpPr>
          <p:cNvPr id="50995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09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24A56B-8436-B24E-A8DC-06CE3968E195}" type="slidenum">
              <a:rPr lang="en-US"/>
              <a:pPr/>
              <a:t>59</a:t>
            </a:fld>
            <a:endParaRPr lang="en-US"/>
          </a:p>
        </p:txBody>
      </p:sp>
      <p:sp>
        <p:nvSpPr>
          <p:cNvPr id="51097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10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2526E0-FFC1-9041-BAA0-C2553AD32DD1}" type="slidenum">
              <a:rPr lang="en-US"/>
              <a:pPr/>
              <a:t>6</a:t>
            </a:fld>
            <a:endParaRPr lang="en-US"/>
          </a:p>
        </p:txBody>
      </p:sp>
      <p:sp>
        <p:nvSpPr>
          <p:cNvPr id="46080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46FF83-9F36-E749-8B74-B7656CB87630}" type="slidenum">
              <a:rPr lang="en-US"/>
              <a:pPr/>
              <a:t>60</a:t>
            </a:fld>
            <a:endParaRPr lang="en-US"/>
          </a:p>
        </p:txBody>
      </p:sp>
      <p:sp>
        <p:nvSpPr>
          <p:cNvPr id="51200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12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2F127D-2C90-AC43-8EA2-9814FD07992D}" type="slidenum">
              <a:rPr lang="en-US"/>
              <a:pPr/>
              <a:t>61</a:t>
            </a:fld>
            <a:endParaRPr lang="en-US"/>
          </a:p>
        </p:txBody>
      </p:sp>
      <p:sp>
        <p:nvSpPr>
          <p:cNvPr id="51302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1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23BEF3-8DC4-784D-85EA-897F530C0977}" type="slidenum">
              <a:rPr lang="en-US"/>
              <a:pPr/>
              <a:t>62</a:t>
            </a:fld>
            <a:endParaRPr lang="en-US"/>
          </a:p>
        </p:txBody>
      </p:sp>
      <p:sp>
        <p:nvSpPr>
          <p:cNvPr id="51405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14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B2823B-82B4-0244-881F-1183A5B860A7}" type="slidenum">
              <a:rPr lang="en-US"/>
              <a:pPr/>
              <a:t>63</a:t>
            </a:fld>
            <a:endParaRPr lang="en-US"/>
          </a:p>
        </p:txBody>
      </p:sp>
      <p:sp>
        <p:nvSpPr>
          <p:cNvPr id="51507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E3A34E-3206-DE4B-94A4-D4B5C8BBE26F}" type="slidenum">
              <a:rPr lang="en-US"/>
              <a:pPr/>
              <a:t>64</a:t>
            </a:fld>
            <a:endParaRPr lang="en-US"/>
          </a:p>
        </p:txBody>
      </p:sp>
      <p:sp>
        <p:nvSpPr>
          <p:cNvPr id="51609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16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4545D0-C508-CF46-8481-8F72FF974CBF}" type="slidenum">
              <a:rPr lang="en-US"/>
              <a:pPr/>
              <a:t>65</a:t>
            </a:fld>
            <a:endParaRPr lang="en-US"/>
          </a:p>
        </p:txBody>
      </p:sp>
      <p:sp>
        <p:nvSpPr>
          <p:cNvPr id="51712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894906-475B-A243-B1F4-7B34E0B106AF}" type="slidenum">
              <a:rPr lang="en-US"/>
              <a:pPr/>
              <a:t>7</a:t>
            </a:fld>
            <a:endParaRPr lang="en-US"/>
          </a:p>
        </p:txBody>
      </p:sp>
      <p:sp>
        <p:nvSpPr>
          <p:cNvPr id="46182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61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E908AA-D88E-0B4D-9AE0-F08C0AD31CEA}" type="slidenum">
              <a:rPr lang="en-US"/>
              <a:pPr/>
              <a:t>8</a:t>
            </a:fld>
            <a:endParaRPr lang="en-US"/>
          </a:p>
        </p:txBody>
      </p:sp>
      <p:sp>
        <p:nvSpPr>
          <p:cNvPr id="46285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62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95F690-0536-EF44-B45B-C3AC4664AB0D}" type="slidenum">
              <a:rPr lang="en-US"/>
              <a:pPr/>
              <a:t>9</a:t>
            </a:fld>
            <a:endParaRPr lang="en-US"/>
          </a:p>
        </p:txBody>
      </p:sp>
      <p:sp>
        <p:nvSpPr>
          <p:cNvPr id="46387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/>
        </p:nvSpPr>
        <p:spPr bwMode="auto">
          <a:xfrm>
            <a:off x="533400" y="2209800"/>
            <a:ext cx="8001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3400" b="1">
                <a:solidFill>
                  <a:schemeClr val="tx2"/>
                </a:solidFill>
                <a:latin typeface="Arial MT" pitchFamily="1" charset="0"/>
              </a:rPr>
              <a:t>Introduction to the</a:t>
            </a:r>
          </a:p>
          <a:p>
            <a:r>
              <a:rPr lang="en-US" sz="3400" b="1">
                <a:solidFill>
                  <a:schemeClr val="tx2"/>
                </a:solidFill>
                <a:latin typeface="Arial MT" pitchFamily="1" charset="0"/>
              </a:rPr>
              <a:t>Practice of Statistics</a:t>
            </a:r>
          </a:p>
          <a:p>
            <a:pPr>
              <a:lnSpc>
                <a:spcPct val="130000"/>
              </a:lnSpc>
            </a:pPr>
            <a:r>
              <a:rPr lang="en-US" b="1">
                <a:solidFill>
                  <a:schemeClr val="tx2"/>
                </a:solidFill>
                <a:latin typeface="Arial MT" pitchFamily="1" charset="0"/>
              </a:rPr>
              <a:t>Sixth Edition</a:t>
            </a:r>
            <a:endParaRPr lang="en-US" sz="4400">
              <a:solidFill>
                <a:schemeClr val="tx2"/>
              </a:solidFill>
            </a:endParaRPr>
          </a:p>
        </p:txBody>
      </p:sp>
      <p:sp>
        <p:nvSpPr>
          <p:cNvPr id="102403" name="Rectangle 3"/>
          <p:cNvSpPr>
            <a:spLocks noGrp="1" noChangeArrowheads="1"/>
          </p:cNvSpPr>
          <p:nvPr/>
        </p:nvSpPr>
        <p:spPr bwMode="auto">
          <a:xfrm>
            <a:off x="1371600" y="3962400"/>
            <a:ext cx="6400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r>
              <a:rPr lang="en-US" sz="2800" b="1">
                <a:latin typeface="Arial MT" pitchFamily="1" charset="0"/>
              </a:rPr>
              <a:t>Chapter 2:</a:t>
            </a:r>
          </a:p>
          <a:p>
            <a:pPr>
              <a:lnSpc>
                <a:spcPct val="120000"/>
              </a:lnSpc>
            </a:pPr>
            <a:r>
              <a:rPr lang="en-US" sz="2800">
                <a:latin typeface="Arial MT" pitchFamily="1" charset="0"/>
              </a:rPr>
              <a:t>Looking at Data—Relationships</a:t>
            </a: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3886200" y="6248400"/>
            <a:ext cx="5029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 b="1">
                <a:latin typeface="Arial MT" pitchFamily="1" charset="0"/>
              </a:rPr>
              <a:t>Copyright © 2009 by W. H. Freeman and Company</a:t>
            </a:r>
          </a:p>
        </p:txBody>
      </p:sp>
      <p:sp>
        <p:nvSpPr>
          <p:cNvPr id="102405" name="Text Box 5"/>
          <p:cNvSpPr txBox="1">
            <a:spLocks noChangeArrowheads="1"/>
          </p:cNvSpPr>
          <p:nvPr/>
        </p:nvSpPr>
        <p:spPr bwMode="auto">
          <a:xfrm>
            <a:off x="762000" y="1447800"/>
            <a:ext cx="7543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Verdana" charset="0"/>
              </a:rPr>
              <a:t> </a:t>
            </a:r>
            <a:endParaRPr lang="en-US" sz="1800">
              <a:latin typeface="Verdana" charset="0"/>
            </a:endParaRPr>
          </a:p>
          <a:p>
            <a:endParaRPr lang="en-US" sz="1600"/>
          </a:p>
        </p:txBody>
      </p:sp>
      <p:sp>
        <p:nvSpPr>
          <p:cNvPr id="102406" name="Rectangle 6"/>
          <p:cNvSpPr>
            <a:spLocks noGrp="1" noChangeArrowheads="1"/>
          </p:cNvSpPr>
          <p:nvPr/>
        </p:nvSpPr>
        <p:spPr bwMode="auto">
          <a:xfrm>
            <a:off x="304800" y="1143000"/>
            <a:ext cx="8610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r>
              <a:rPr lang="en-US" b="1">
                <a:latin typeface="Arial MT" pitchFamily="1" charset="0"/>
              </a:rPr>
              <a:t>David S. Moore • George P. McCabe </a:t>
            </a:r>
          </a:p>
          <a:p>
            <a:r>
              <a:rPr lang="en-US" b="1">
                <a:solidFill>
                  <a:srgbClr val="000000"/>
                </a:solidFill>
                <a:latin typeface="Arial MT" pitchFamily="1" charset="0"/>
              </a:rPr>
              <a:t>Bruce A. Craig</a:t>
            </a:r>
          </a:p>
        </p:txBody>
      </p:sp>
      <p:sp>
        <p:nvSpPr>
          <p:cNvPr id="102408" name="Rectangle 8"/>
          <p:cNvSpPr>
            <a:spLocks noChangeArrowheads="1"/>
          </p:cNvSpPr>
          <p:nvPr/>
        </p:nvSpPr>
        <p:spPr bwMode="auto">
          <a:xfrm>
            <a:off x="1258888" y="-219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141" name="Group 5"/>
          <p:cNvGrpSpPr>
            <a:grpSpLocks/>
          </p:cNvGrpSpPr>
          <p:nvPr/>
        </p:nvGrpSpPr>
        <p:grpSpPr bwMode="auto">
          <a:xfrm>
            <a:off x="303213" y="2351088"/>
            <a:ext cx="8531225" cy="2154237"/>
            <a:chOff x="191" y="1481"/>
            <a:chExt cx="5374" cy="1357"/>
          </a:xfrm>
        </p:grpSpPr>
        <p:sp>
          <p:nvSpPr>
            <p:cNvPr id="219139" name="Text Box 3"/>
            <p:cNvSpPr txBox="1">
              <a:spLocks noChangeArrowheads="1"/>
            </p:cNvSpPr>
            <p:nvPr/>
          </p:nvSpPr>
          <p:spPr bwMode="auto">
            <a:xfrm>
              <a:off x="192" y="2539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90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19140" name="Picture 4" descr="00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1" y="1481"/>
              <a:ext cx="5374" cy="102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167" name="Group 7"/>
          <p:cNvGrpSpPr>
            <a:grpSpLocks/>
          </p:cNvGrpSpPr>
          <p:nvPr/>
        </p:nvGrpSpPr>
        <p:grpSpPr bwMode="auto">
          <a:xfrm>
            <a:off x="1462088" y="182563"/>
            <a:ext cx="6219825" cy="6491287"/>
            <a:chOff x="919" y="144"/>
            <a:chExt cx="3918" cy="4089"/>
          </a:xfrm>
        </p:grpSpPr>
        <p:sp>
          <p:nvSpPr>
            <p:cNvPr id="220163" name="Text Box 3"/>
            <p:cNvSpPr txBox="1">
              <a:spLocks noChangeArrowheads="1"/>
            </p:cNvSpPr>
            <p:nvPr/>
          </p:nvSpPr>
          <p:spPr bwMode="auto">
            <a:xfrm>
              <a:off x="919" y="3934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2.3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20165" name="Picture 5" descr="010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19" y="144"/>
              <a:ext cx="3918" cy="38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25" name="Group 5"/>
          <p:cNvGrpSpPr>
            <a:grpSpLocks/>
          </p:cNvGrpSpPr>
          <p:nvPr/>
        </p:nvGrpSpPr>
        <p:grpSpPr bwMode="auto">
          <a:xfrm>
            <a:off x="1077913" y="150813"/>
            <a:ext cx="6981825" cy="6569075"/>
            <a:chOff x="192" y="95"/>
            <a:chExt cx="4398" cy="4138"/>
          </a:xfrm>
        </p:grpSpPr>
        <p:sp>
          <p:nvSpPr>
            <p:cNvPr id="389123" name="Text Box 3"/>
            <p:cNvSpPr txBox="1">
              <a:spLocks noChangeArrowheads="1"/>
            </p:cNvSpPr>
            <p:nvPr/>
          </p:nvSpPr>
          <p:spPr bwMode="auto">
            <a:xfrm>
              <a:off x="192" y="3934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2.4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89124" name="Picture 4" descr="011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95"/>
              <a:ext cx="4398" cy="38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174" name="Group 6"/>
          <p:cNvGrpSpPr>
            <a:grpSpLocks/>
          </p:cNvGrpSpPr>
          <p:nvPr/>
        </p:nvGrpSpPr>
        <p:grpSpPr bwMode="auto">
          <a:xfrm>
            <a:off x="1077913" y="150813"/>
            <a:ext cx="6981825" cy="6569075"/>
            <a:chOff x="191" y="95"/>
            <a:chExt cx="4398" cy="4138"/>
          </a:xfrm>
        </p:grpSpPr>
        <p:sp>
          <p:nvSpPr>
            <p:cNvPr id="391171" name="Text Box 3"/>
            <p:cNvSpPr txBox="1">
              <a:spLocks noChangeArrowheads="1"/>
            </p:cNvSpPr>
            <p:nvPr/>
          </p:nvSpPr>
          <p:spPr bwMode="auto">
            <a:xfrm>
              <a:off x="192" y="3934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2.5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91172" name="Picture 4" descr="012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1" y="95"/>
              <a:ext cx="4398" cy="38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197" name="Group 5"/>
          <p:cNvGrpSpPr>
            <a:grpSpLocks/>
          </p:cNvGrpSpPr>
          <p:nvPr/>
        </p:nvGrpSpPr>
        <p:grpSpPr bwMode="auto">
          <a:xfrm>
            <a:off x="1081088" y="182563"/>
            <a:ext cx="6981825" cy="6491287"/>
            <a:chOff x="191" y="144"/>
            <a:chExt cx="4398" cy="4089"/>
          </a:xfrm>
        </p:grpSpPr>
        <p:sp>
          <p:nvSpPr>
            <p:cNvPr id="392195" name="Text Box 3"/>
            <p:cNvSpPr txBox="1">
              <a:spLocks noChangeArrowheads="1"/>
            </p:cNvSpPr>
            <p:nvPr/>
          </p:nvSpPr>
          <p:spPr bwMode="auto">
            <a:xfrm>
              <a:off x="192" y="3934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2.6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92196" name="Picture 4" descr="013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1" y="144"/>
              <a:ext cx="4398" cy="38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221" name="Group 5"/>
          <p:cNvGrpSpPr>
            <a:grpSpLocks/>
          </p:cNvGrpSpPr>
          <p:nvPr/>
        </p:nvGrpSpPr>
        <p:grpSpPr bwMode="auto">
          <a:xfrm>
            <a:off x="1012825" y="190500"/>
            <a:ext cx="7110413" cy="6529388"/>
            <a:chOff x="191" y="120"/>
            <a:chExt cx="4479" cy="4113"/>
          </a:xfrm>
        </p:grpSpPr>
        <p:sp>
          <p:nvSpPr>
            <p:cNvPr id="393219" name="Text Box 3"/>
            <p:cNvSpPr txBox="1">
              <a:spLocks noChangeArrowheads="1"/>
            </p:cNvSpPr>
            <p:nvPr/>
          </p:nvSpPr>
          <p:spPr bwMode="auto">
            <a:xfrm>
              <a:off x="192" y="3934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2.7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93220" name="Picture 4" descr="014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1" y="120"/>
              <a:ext cx="4479" cy="38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251" name="Group 11"/>
          <p:cNvGrpSpPr>
            <a:grpSpLocks/>
          </p:cNvGrpSpPr>
          <p:nvPr/>
        </p:nvGrpSpPr>
        <p:grpSpPr bwMode="auto">
          <a:xfrm>
            <a:off x="1203325" y="150813"/>
            <a:ext cx="6729413" cy="6569075"/>
            <a:chOff x="191" y="95"/>
            <a:chExt cx="4239" cy="4138"/>
          </a:xfrm>
        </p:grpSpPr>
        <p:sp>
          <p:nvSpPr>
            <p:cNvPr id="394248" name="Text Box 8"/>
            <p:cNvSpPr txBox="1">
              <a:spLocks noChangeArrowheads="1"/>
            </p:cNvSpPr>
            <p:nvPr/>
          </p:nvSpPr>
          <p:spPr bwMode="auto">
            <a:xfrm>
              <a:off x="192" y="3934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2.8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94250" name="Picture 10" descr="015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1" y="95"/>
              <a:ext cx="4239" cy="38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269" name="Group 5"/>
          <p:cNvGrpSpPr>
            <a:grpSpLocks/>
          </p:cNvGrpSpPr>
          <p:nvPr/>
        </p:nvGrpSpPr>
        <p:grpSpPr bwMode="auto">
          <a:xfrm>
            <a:off x="2441575" y="144463"/>
            <a:ext cx="4259263" cy="6567487"/>
            <a:chOff x="0" y="96"/>
            <a:chExt cx="2683" cy="4137"/>
          </a:xfrm>
        </p:grpSpPr>
        <p:sp>
          <p:nvSpPr>
            <p:cNvPr id="395267" name="Text Box 3"/>
            <p:cNvSpPr txBox="1">
              <a:spLocks noChangeArrowheads="1"/>
            </p:cNvSpPr>
            <p:nvPr/>
          </p:nvSpPr>
          <p:spPr bwMode="auto">
            <a:xfrm>
              <a:off x="0" y="3934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Table 2.1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95268" name="Picture 4" descr="0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96"/>
              <a:ext cx="2683" cy="379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293" name="Group 5"/>
          <p:cNvGrpSpPr>
            <a:grpSpLocks/>
          </p:cNvGrpSpPr>
          <p:nvPr/>
        </p:nvGrpSpPr>
        <p:grpSpPr bwMode="auto">
          <a:xfrm>
            <a:off x="844550" y="142875"/>
            <a:ext cx="7453313" cy="6570663"/>
            <a:chOff x="0" y="-288"/>
            <a:chExt cx="4695" cy="4139"/>
          </a:xfrm>
        </p:grpSpPr>
        <p:sp>
          <p:nvSpPr>
            <p:cNvPr id="396291" name="Text Box 3"/>
            <p:cNvSpPr txBox="1">
              <a:spLocks noChangeArrowheads="1"/>
            </p:cNvSpPr>
            <p:nvPr/>
          </p:nvSpPr>
          <p:spPr bwMode="auto">
            <a:xfrm>
              <a:off x="0" y="3552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Table 2.2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96292" name="Picture 4" descr="01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288"/>
              <a:ext cx="4695" cy="378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318" name="Group 6"/>
          <p:cNvGrpSpPr>
            <a:grpSpLocks/>
          </p:cNvGrpSpPr>
          <p:nvPr/>
        </p:nvGrpSpPr>
        <p:grpSpPr bwMode="auto">
          <a:xfrm>
            <a:off x="309563" y="219075"/>
            <a:ext cx="8523287" cy="6418263"/>
            <a:chOff x="0" y="0"/>
            <a:chExt cx="5369" cy="4043"/>
          </a:xfrm>
        </p:grpSpPr>
        <p:sp>
          <p:nvSpPr>
            <p:cNvPr id="397315" name="Text Box 3"/>
            <p:cNvSpPr txBox="1">
              <a:spLocks noChangeArrowheads="1"/>
            </p:cNvSpPr>
            <p:nvPr/>
          </p:nvSpPr>
          <p:spPr bwMode="auto">
            <a:xfrm>
              <a:off x="0" y="3744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Table 2.3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97317" name="Picture 5" descr="01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369" cy="369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299" name="Group 27"/>
          <p:cNvGrpSpPr>
            <a:grpSpLocks/>
          </p:cNvGrpSpPr>
          <p:nvPr/>
        </p:nvGrpSpPr>
        <p:grpSpPr bwMode="auto">
          <a:xfrm>
            <a:off x="304800" y="904875"/>
            <a:ext cx="8542338" cy="5046663"/>
            <a:chOff x="192" y="720"/>
            <a:chExt cx="5381" cy="3179"/>
          </a:xfrm>
        </p:grpSpPr>
        <p:sp>
          <p:nvSpPr>
            <p:cNvPr id="182297" name="Text Box 25"/>
            <p:cNvSpPr txBox="1">
              <a:spLocks noChangeArrowheads="1"/>
            </p:cNvSpPr>
            <p:nvPr/>
          </p:nvSpPr>
          <p:spPr bwMode="auto">
            <a:xfrm>
              <a:off x="192" y="3600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Chapter 2 Opener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182298" name="Picture 26" descr="00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720"/>
              <a:ext cx="5381" cy="283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341" name="Group 5"/>
          <p:cNvGrpSpPr>
            <a:grpSpLocks/>
          </p:cNvGrpSpPr>
          <p:nvPr/>
        </p:nvGrpSpPr>
        <p:grpSpPr bwMode="auto">
          <a:xfrm>
            <a:off x="307975" y="860425"/>
            <a:ext cx="8528050" cy="5137150"/>
            <a:chOff x="0" y="711"/>
            <a:chExt cx="5372" cy="3236"/>
          </a:xfrm>
        </p:grpSpPr>
        <p:sp>
          <p:nvSpPr>
            <p:cNvPr id="398339" name="Text Box 3"/>
            <p:cNvSpPr txBox="1">
              <a:spLocks noChangeArrowheads="1"/>
            </p:cNvSpPr>
            <p:nvPr/>
          </p:nvSpPr>
          <p:spPr bwMode="auto">
            <a:xfrm>
              <a:off x="0" y="3648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Table 2.4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98340" name="Picture 4" descr="01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711"/>
              <a:ext cx="5372" cy="289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414" name="Group 6"/>
          <p:cNvGrpSpPr>
            <a:grpSpLocks/>
          </p:cNvGrpSpPr>
          <p:nvPr/>
        </p:nvGrpSpPr>
        <p:grpSpPr bwMode="auto">
          <a:xfrm>
            <a:off x="303213" y="1885950"/>
            <a:ext cx="8531225" cy="3084513"/>
            <a:chOff x="191" y="1188"/>
            <a:chExt cx="5374" cy="1943"/>
          </a:xfrm>
        </p:grpSpPr>
        <p:sp>
          <p:nvSpPr>
            <p:cNvPr id="401411" name="Text Box 3"/>
            <p:cNvSpPr txBox="1">
              <a:spLocks noChangeArrowheads="1"/>
            </p:cNvSpPr>
            <p:nvPr/>
          </p:nvSpPr>
          <p:spPr bwMode="auto">
            <a:xfrm>
              <a:off x="192" y="2832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2.9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401412" name="Picture 4" descr="020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1" y="1188"/>
              <a:ext cx="5374" cy="161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3462" name="Group 6"/>
          <p:cNvGrpSpPr>
            <a:grpSpLocks/>
          </p:cNvGrpSpPr>
          <p:nvPr/>
        </p:nvGrpSpPr>
        <p:grpSpPr bwMode="auto">
          <a:xfrm>
            <a:off x="303213" y="1211263"/>
            <a:ext cx="8531225" cy="4441825"/>
            <a:chOff x="191" y="763"/>
            <a:chExt cx="5374" cy="2798"/>
          </a:xfrm>
        </p:grpSpPr>
        <p:sp>
          <p:nvSpPr>
            <p:cNvPr id="403459" name="Text Box 3"/>
            <p:cNvSpPr txBox="1">
              <a:spLocks noChangeArrowheads="1"/>
            </p:cNvSpPr>
            <p:nvPr/>
          </p:nvSpPr>
          <p:spPr bwMode="auto">
            <a:xfrm>
              <a:off x="192" y="3262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102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403460" name="Picture 4" descr="021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1" y="763"/>
              <a:ext cx="5374" cy="246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4485" name="Group 5"/>
          <p:cNvGrpSpPr>
            <a:grpSpLocks/>
          </p:cNvGrpSpPr>
          <p:nvPr/>
        </p:nvGrpSpPr>
        <p:grpSpPr bwMode="auto">
          <a:xfrm>
            <a:off x="2536825" y="150813"/>
            <a:ext cx="4064000" cy="6569075"/>
            <a:chOff x="192" y="95"/>
            <a:chExt cx="2560" cy="4138"/>
          </a:xfrm>
        </p:grpSpPr>
        <p:sp>
          <p:nvSpPr>
            <p:cNvPr id="404483" name="Text Box 3"/>
            <p:cNvSpPr txBox="1">
              <a:spLocks noChangeArrowheads="1"/>
            </p:cNvSpPr>
            <p:nvPr/>
          </p:nvSpPr>
          <p:spPr bwMode="auto">
            <a:xfrm>
              <a:off x="192" y="3934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2.10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404484" name="Picture 4" descr="022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95"/>
              <a:ext cx="2560" cy="38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509" name="Group 5"/>
          <p:cNvGrpSpPr>
            <a:grpSpLocks/>
          </p:cNvGrpSpPr>
          <p:nvPr/>
        </p:nvGrpSpPr>
        <p:grpSpPr bwMode="auto">
          <a:xfrm>
            <a:off x="303213" y="1919288"/>
            <a:ext cx="8531225" cy="3035300"/>
            <a:chOff x="191" y="1209"/>
            <a:chExt cx="5374" cy="1912"/>
          </a:xfrm>
        </p:grpSpPr>
        <p:sp>
          <p:nvSpPr>
            <p:cNvPr id="405507" name="Text Box 3"/>
            <p:cNvSpPr txBox="1">
              <a:spLocks noChangeArrowheads="1"/>
            </p:cNvSpPr>
            <p:nvPr/>
          </p:nvSpPr>
          <p:spPr bwMode="auto">
            <a:xfrm>
              <a:off x="192" y="2822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109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405508" name="Picture 4" descr="023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1" y="1209"/>
              <a:ext cx="5374" cy="157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6533" name="Group 5"/>
          <p:cNvGrpSpPr>
            <a:grpSpLocks/>
          </p:cNvGrpSpPr>
          <p:nvPr/>
        </p:nvGrpSpPr>
        <p:grpSpPr bwMode="auto">
          <a:xfrm>
            <a:off x="1077913" y="150813"/>
            <a:ext cx="6981825" cy="6569075"/>
            <a:chOff x="191" y="95"/>
            <a:chExt cx="4398" cy="4138"/>
          </a:xfrm>
        </p:grpSpPr>
        <p:sp>
          <p:nvSpPr>
            <p:cNvPr id="406531" name="Text Box 3"/>
            <p:cNvSpPr txBox="1">
              <a:spLocks noChangeArrowheads="1"/>
            </p:cNvSpPr>
            <p:nvPr/>
          </p:nvSpPr>
          <p:spPr bwMode="auto">
            <a:xfrm>
              <a:off x="192" y="3934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2.11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406532" name="Picture 4" descr="024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1" y="95"/>
              <a:ext cx="4398" cy="38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7557" name="Group 5"/>
          <p:cNvGrpSpPr>
            <a:grpSpLocks/>
          </p:cNvGrpSpPr>
          <p:nvPr/>
        </p:nvGrpSpPr>
        <p:grpSpPr bwMode="auto">
          <a:xfrm>
            <a:off x="303213" y="1454150"/>
            <a:ext cx="8531225" cy="3957638"/>
            <a:chOff x="191" y="916"/>
            <a:chExt cx="5374" cy="2493"/>
          </a:xfrm>
        </p:grpSpPr>
        <p:sp>
          <p:nvSpPr>
            <p:cNvPr id="407555" name="Text Box 3"/>
            <p:cNvSpPr txBox="1">
              <a:spLocks noChangeArrowheads="1"/>
            </p:cNvSpPr>
            <p:nvPr/>
          </p:nvSpPr>
          <p:spPr bwMode="auto">
            <a:xfrm>
              <a:off x="192" y="3110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110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407556" name="Picture 4" descr="025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1" y="916"/>
              <a:ext cx="5374" cy="215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582" name="Group 6"/>
          <p:cNvGrpSpPr>
            <a:grpSpLocks/>
          </p:cNvGrpSpPr>
          <p:nvPr/>
        </p:nvGrpSpPr>
        <p:grpSpPr bwMode="auto">
          <a:xfrm>
            <a:off x="1077913" y="150813"/>
            <a:ext cx="6981825" cy="6569075"/>
            <a:chOff x="191" y="95"/>
            <a:chExt cx="4398" cy="4138"/>
          </a:xfrm>
        </p:grpSpPr>
        <p:sp>
          <p:nvSpPr>
            <p:cNvPr id="408579" name="Text Box 3"/>
            <p:cNvSpPr txBox="1">
              <a:spLocks noChangeArrowheads="1"/>
            </p:cNvSpPr>
            <p:nvPr/>
          </p:nvSpPr>
          <p:spPr bwMode="auto">
            <a:xfrm>
              <a:off x="192" y="3934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2.12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408580" name="Picture 4" descr="026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1" y="95"/>
              <a:ext cx="4398" cy="38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05" name="Group 5"/>
          <p:cNvGrpSpPr>
            <a:grpSpLocks/>
          </p:cNvGrpSpPr>
          <p:nvPr/>
        </p:nvGrpSpPr>
        <p:grpSpPr bwMode="auto">
          <a:xfrm>
            <a:off x="303213" y="2209800"/>
            <a:ext cx="8531225" cy="2452688"/>
            <a:chOff x="191" y="1392"/>
            <a:chExt cx="5374" cy="1545"/>
          </a:xfrm>
        </p:grpSpPr>
        <p:sp>
          <p:nvSpPr>
            <p:cNvPr id="409603" name="Text Box 3"/>
            <p:cNvSpPr txBox="1">
              <a:spLocks noChangeArrowheads="1"/>
            </p:cNvSpPr>
            <p:nvPr/>
          </p:nvSpPr>
          <p:spPr bwMode="auto">
            <a:xfrm>
              <a:off x="192" y="2638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112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409604" name="Picture 4" descr="027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1" y="1392"/>
              <a:ext cx="5374" cy="120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629" name="Group 5"/>
          <p:cNvGrpSpPr>
            <a:grpSpLocks/>
          </p:cNvGrpSpPr>
          <p:nvPr/>
        </p:nvGrpSpPr>
        <p:grpSpPr bwMode="auto">
          <a:xfrm>
            <a:off x="949325" y="150813"/>
            <a:ext cx="7237413" cy="6569075"/>
            <a:chOff x="191" y="95"/>
            <a:chExt cx="4559" cy="4138"/>
          </a:xfrm>
        </p:grpSpPr>
        <p:sp>
          <p:nvSpPr>
            <p:cNvPr id="410627" name="Text Box 3"/>
            <p:cNvSpPr txBox="1">
              <a:spLocks noChangeArrowheads="1"/>
            </p:cNvSpPr>
            <p:nvPr/>
          </p:nvSpPr>
          <p:spPr bwMode="auto">
            <a:xfrm>
              <a:off x="192" y="3934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2.13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410628" name="Picture 4" descr="028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1" y="95"/>
              <a:ext cx="4559" cy="38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024" name="Group 8"/>
          <p:cNvGrpSpPr>
            <a:grpSpLocks/>
          </p:cNvGrpSpPr>
          <p:nvPr/>
        </p:nvGrpSpPr>
        <p:grpSpPr bwMode="auto">
          <a:xfrm>
            <a:off x="303213" y="2200275"/>
            <a:ext cx="8531225" cy="2454275"/>
            <a:chOff x="191" y="1386"/>
            <a:chExt cx="5374" cy="1546"/>
          </a:xfrm>
        </p:grpSpPr>
        <p:sp>
          <p:nvSpPr>
            <p:cNvPr id="214019" name="Text Box 3"/>
            <p:cNvSpPr txBox="1">
              <a:spLocks noChangeArrowheads="1"/>
            </p:cNvSpPr>
            <p:nvPr/>
          </p:nvSpPr>
          <p:spPr bwMode="auto">
            <a:xfrm>
              <a:off x="192" y="2633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84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14023" name="Picture 7" descr="002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1" y="1386"/>
              <a:ext cx="5374" cy="121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701" name="Group 5"/>
          <p:cNvGrpSpPr>
            <a:grpSpLocks/>
          </p:cNvGrpSpPr>
          <p:nvPr/>
        </p:nvGrpSpPr>
        <p:grpSpPr bwMode="auto">
          <a:xfrm>
            <a:off x="303213" y="2209800"/>
            <a:ext cx="8531225" cy="2465388"/>
            <a:chOff x="191" y="1392"/>
            <a:chExt cx="5374" cy="1553"/>
          </a:xfrm>
        </p:grpSpPr>
        <p:sp>
          <p:nvSpPr>
            <p:cNvPr id="413699" name="Text Box 3"/>
            <p:cNvSpPr txBox="1">
              <a:spLocks noChangeArrowheads="1"/>
            </p:cNvSpPr>
            <p:nvPr/>
          </p:nvSpPr>
          <p:spPr bwMode="auto">
            <a:xfrm>
              <a:off x="192" y="2646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113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413700" name="Picture 4" descr="02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1" y="1392"/>
              <a:ext cx="5374" cy="120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751" name="Group 7"/>
          <p:cNvGrpSpPr>
            <a:grpSpLocks/>
          </p:cNvGrpSpPr>
          <p:nvPr/>
        </p:nvGrpSpPr>
        <p:grpSpPr bwMode="auto">
          <a:xfrm>
            <a:off x="303213" y="731838"/>
            <a:ext cx="8531225" cy="5416550"/>
            <a:chOff x="191" y="461"/>
            <a:chExt cx="5374" cy="3412"/>
          </a:xfrm>
        </p:grpSpPr>
        <p:sp>
          <p:nvSpPr>
            <p:cNvPr id="415747" name="Text Box 3"/>
            <p:cNvSpPr txBox="1">
              <a:spLocks noChangeArrowheads="1"/>
            </p:cNvSpPr>
            <p:nvPr/>
          </p:nvSpPr>
          <p:spPr bwMode="auto">
            <a:xfrm>
              <a:off x="192" y="3574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114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415749" name="Picture 5" descr="030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1" y="461"/>
              <a:ext cx="5374" cy="306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6773" name="Group 5"/>
          <p:cNvGrpSpPr>
            <a:grpSpLocks/>
          </p:cNvGrpSpPr>
          <p:nvPr/>
        </p:nvGrpSpPr>
        <p:grpSpPr bwMode="auto">
          <a:xfrm>
            <a:off x="303213" y="568325"/>
            <a:ext cx="8531225" cy="5748338"/>
            <a:chOff x="191" y="358"/>
            <a:chExt cx="5374" cy="3621"/>
          </a:xfrm>
        </p:grpSpPr>
        <p:sp>
          <p:nvSpPr>
            <p:cNvPr id="416771" name="Text Box 3"/>
            <p:cNvSpPr txBox="1">
              <a:spLocks noChangeArrowheads="1"/>
            </p:cNvSpPr>
            <p:nvPr/>
          </p:nvSpPr>
          <p:spPr bwMode="auto">
            <a:xfrm>
              <a:off x="192" y="3680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2.14a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416772" name="Picture 4" descr="031a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1" y="358"/>
              <a:ext cx="5374" cy="327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797" name="Group 5"/>
          <p:cNvGrpSpPr>
            <a:grpSpLocks/>
          </p:cNvGrpSpPr>
          <p:nvPr/>
        </p:nvGrpSpPr>
        <p:grpSpPr bwMode="auto">
          <a:xfrm>
            <a:off x="303213" y="1152525"/>
            <a:ext cx="8531225" cy="4589463"/>
            <a:chOff x="191" y="726"/>
            <a:chExt cx="5374" cy="2891"/>
          </a:xfrm>
        </p:grpSpPr>
        <p:sp>
          <p:nvSpPr>
            <p:cNvPr id="417795" name="Text Box 3"/>
            <p:cNvSpPr txBox="1">
              <a:spLocks noChangeArrowheads="1"/>
            </p:cNvSpPr>
            <p:nvPr/>
          </p:nvSpPr>
          <p:spPr bwMode="auto">
            <a:xfrm>
              <a:off x="192" y="3318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2.14b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417796" name="Picture 4" descr="031b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1" y="726"/>
              <a:ext cx="5374" cy="253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8821" name="Group 5"/>
          <p:cNvGrpSpPr>
            <a:grpSpLocks/>
          </p:cNvGrpSpPr>
          <p:nvPr/>
        </p:nvGrpSpPr>
        <p:grpSpPr bwMode="auto">
          <a:xfrm>
            <a:off x="887413" y="150813"/>
            <a:ext cx="7362825" cy="6569075"/>
            <a:chOff x="191" y="95"/>
            <a:chExt cx="4638" cy="4138"/>
          </a:xfrm>
        </p:grpSpPr>
        <p:sp>
          <p:nvSpPr>
            <p:cNvPr id="418819" name="Text Box 3"/>
            <p:cNvSpPr txBox="1">
              <a:spLocks noChangeArrowheads="1"/>
            </p:cNvSpPr>
            <p:nvPr/>
          </p:nvSpPr>
          <p:spPr bwMode="auto">
            <a:xfrm>
              <a:off x="192" y="3934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2.15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418820" name="Picture 4" descr="032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1" y="95"/>
              <a:ext cx="4638" cy="38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45" name="Group 5"/>
          <p:cNvGrpSpPr>
            <a:grpSpLocks/>
          </p:cNvGrpSpPr>
          <p:nvPr/>
        </p:nvGrpSpPr>
        <p:grpSpPr bwMode="auto">
          <a:xfrm>
            <a:off x="303213" y="2338388"/>
            <a:ext cx="8531225" cy="2197100"/>
            <a:chOff x="191" y="1473"/>
            <a:chExt cx="5374" cy="1384"/>
          </a:xfrm>
        </p:grpSpPr>
        <p:sp>
          <p:nvSpPr>
            <p:cNvPr id="419843" name="Text Box 3"/>
            <p:cNvSpPr txBox="1">
              <a:spLocks noChangeArrowheads="1"/>
            </p:cNvSpPr>
            <p:nvPr/>
          </p:nvSpPr>
          <p:spPr bwMode="auto">
            <a:xfrm>
              <a:off x="192" y="2558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117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419844" name="Picture 4" descr="033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1" y="1473"/>
              <a:ext cx="5374" cy="104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869" name="Group 5"/>
          <p:cNvGrpSpPr>
            <a:grpSpLocks/>
          </p:cNvGrpSpPr>
          <p:nvPr/>
        </p:nvGrpSpPr>
        <p:grpSpPr bwMode="auto">
          <a:xfrm>
            <a:off x="1012825" y="150813"/>
            <a:ext cx="7110413" cy="6569075"/>
            <a:chOff x="191" y="95"/>
            <a:chExt cx="4479" cy="4138"/>
          </a:xfrm>
        </p:grpSpPr>
        <p:sp>
          <p:nvSpPr>
            <p:cNvPr id="420867" name="Text Box 3"/>
            <p:cNvSpPr txBox="1">
              <a:spLocks noChangeArrowheads="1"/>
            </p:cNvSpPr>
            <p:nvPr/>
          </p:nvSpPr>
          <p:spPr bwMode="auto">
            <a:xfrm>
              <a:off x="192" y="3934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2.16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420868" name="Picture 4" descr="034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1" y="95"/>
              <a:ext cx="4479" cy="38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893" name="Group 5"/>
          <p:cNvGrpSpPr>
            <a:grpSpLocks/>
          </p:cNvGrpSpPr>
          <p:nvPr/>
        </p:nvGrpSpPr>
        <p:grpSpPr bwMode="auto">
          <a:xfrm>
            <a:off x="887413" y="150813"/>
            <a:ext cx="7362825" cy="6569075"/>
            <a:chOff x="191" y="95"/>
            <a:chExt cx="4638" cy="4138"/>
          </a:xfrm>
        </p:grpSpPr>
        <p:sp>
          <p:nvSpPr>
            <p:cNvPr id="421891" name="Text Box 3"/>
            <p:cNvSpPr txBox="1">
              <a:spLocks noChangeArrowheads="1"/>
            </p:cNvSpPr>
            <p:nvPr/>
          </p:nvSpPr>
          <p:spPr bwMode="auto">
            <a:xfrm>
              <a:off x="192" y="3934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2.17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421892" name="Picture 4" descr="035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1" y="95"/>
              <a:ext cx="4638" cy="38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917" name="Group 5"/>
          <p:cNvGrpSpPr>
            <a:grpSpLocks/>
          </p:cNvGrpSpPr>
          <p:nvPr/>
        </p:nvGrpSpPr>
        <p:grpSpPr bwMode="auto">
          <a:xfrm>
            <a:off x="1012825" y="150813"/>
            <a:ext cx="7110413" cy="6569075"/>
            <a:chOff x="191" y="95"/>
            <a:chExt cx="4479" cy="4138"/>
          </a:xfrm>
        </p:grpSpPr>
        <p:sp>
          <p:nvSpPr>
            <p:cNvPr id="422915" name="Text Box 3"/>
            <p:cNvSpPr txBox="1">
              <a:spLocks noChangeArrowheads="1"/>
            </p:cNvSpPr>
            <p:nvPr/>
          </p:nvSpPr>
          <p:spPr bwMode="auto">
            <a:xfrm>
              <a:off x="192" y="3934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2.18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422916" name="Picture 4" descr="036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1" y="95"/>
              <a:ext cx="4479" cy="38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5989" name="Group 5"/>
          <p:cNvGrpSpPr>
            <a:grpSpLocks/>
          </p:cNvGrpSpPr>
          <p:nvPr/>
        </p:nvGrpSpPr>
        <p:grpSpPr bwMode="auto">
          <a:xfrm>
            <a:off x="1139825" y="150813"/>
            <a:ext cx="6856413" cy="6569075"/>
            <a:chOff x="191" y="95"/>
            <a:chExt cx="4319" cy="4138"/>
          </a:xfrm>
        </p:grpSpPr>
        <p:sp>
          <p:nvSpPr>
            <p:cNvPr id="425987" name="Text Box 3"/>
            <p:cNvSpPr txBox="1">
              <a:spLocks noChangeArrowheads="1"/>
            </p:cNvSpPr>
            <p:nvPr/>
          </p:nvSpPr>
          <p:spPr bwMode="auto">
            <a:xfrm>
              <a:off x="192" y="3934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2.19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425988" name="Picture 4" descr="037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1" y="95"/>
              <a:ext cx="4319" cy="38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46" name="Group 6"/>
          <p:cNvGrpSpPr>
            <a:grpSpLocks/>
          </p:cNvGrpSpPr>
          <p:nvPr/>
        </p:nvGrpSpPr>
        <p:grpSpPr bwMode="auto">
          <a:xfrm>
            <a:off x="303213" y="2351088"/>
            <a:ext cx="8531225" cy="2165350"/>
            <a:chOff x="191" y="1481"/>
            <a:chExt cx="5374" cy="1364"/>
          </a:xfrm>
        </p:grpSpPr>
        <p:sp>
          <p:nvSpPr>
            <p:cNvPr id="215043" name="Text Box 3"/>
            <p:cNvSpPr txBox="1">
              <a:spLocks noChangeArrowheads="1"/>
            </p:cNvSpPr>
            <p:nvPr/>
          </p:nvSpPr>
          <p:spPr bwMode="auto">
            <a:xfrm>
              <a:off x="192" y="2546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85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15044" name="Picture 4" descr="003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1" y="1481"/>
              <a:ext cx="5374" cy="102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8037" name="Group 5"/>
          <p:cNvGrpSpPr>
            <a:grpSpLocks/>
          </p:cNvGrpSpPr>
          <p:nvPr/>
        </p:nvGrpSpPr>
        <p:grpSpPr bwMode="auto">
          <a:xfrm>
            <a:off x="303213" y="1908175"/>
            <a:ext cx="8531225" cy="3059113"/>
            <a:chOff x="191" y="1202"/>
            <a:chExt cx="5374" cy="1927"/>
          </a:xfrm>
        </p:grpSpPr>
        <p:sp>
          <p:nvSpPr>
            <p:cNvPr id="428035" name="Text Box 3"/>
            <p:cNvSpPr txBox="1">
              <a:spLocks noChangeArrowheads="1"/>
            </p:cNvSpPr>
            <p:nvPr/>
          </p:nvSpPr>
          <p:spPr bwMode="auto">
            <a:xfrm>
              <a:off x="192" y="2830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126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428036" name="Picture 4" descr="038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1" y="1202"/>
              <a:ext cx="5374" cy="158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061" name="Group 5"/>
          <p:cNvGrpSpPr>
            <a:grpSpLocks/>
          </p:cNvGrpSpPr>
          <p:nvPr/>
        </p:nvGrpSpPr>
        <p:grpSpPr bwMode="auto">
          <a:xfrm>
            <a:off x="1077913" y="150813"/>
            <a:ext cx="6981825" cy="6569075"/>
            <a:chOff x="191" y="95"/>
            <a:chExt cx="4398" cy="4138"/>
          </a:xfrm>
        </p:grpSpPr>
        <p:sp>
          <p:nvSpPr>
            <p:cNvPr id="429059" name="Text Box 3"/>
            <p:cNvSpPr txBox="1">
              <a:spLocks noChangeArrowheads="1"/>
            </p:cNvSpPr>
            <p:nvPr/>
          </p:nvSpPr>
          <p:spPr bwMode="auto">
            <a:xfrm>
              <a:off x="192" y="3934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2.20a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429060" name="Picture 4" descr="039a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1" y="95"/>
              <a:ext cx="4398" cy="38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085" name="Group 5"/>
          <p:cNvGrpSpPr>
            <a:grpSpLocks/>
          </p:cNvGrpSpPr>
          <p:nvPr/>
        </p:nvGrpSpPr>
        <p:grpSpPr bwMode="auto">
          <a:xfrm>
            <a:off x="1012825" y="150813"/>
            <a:ext cx="7110413" cy="6569075"/>
            <a:chOff x="191" y="95"/>
            <a:chExt cx="4479" cy="4138"/>
          </a:xfrm>
        </p:grpSpPr>
        <p:sp>
          <p:nvSpPr>
            <p:cNvPr id="430083" name="Text Box 3"/>
            <p:cNvSpPr txBox="1">
              <a:spLocks noChangeArrowheads="1"/>
            </p:cNvSpPr>
            <p:nvPr/>
          </p:nvSpPr>
          <p:spPr bwMode="auto">
            <a:xfrm>
              <a:off x="192" y="3934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2.20b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430084" name="Picture 4" descr="039b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1" y="95"/>
              <a:ext cx="4479" cy="38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1109" name="Group 5"/>
          <p:cNvGrpSpPr>
            <a:grpSpLocks/>
          </p:cNvGrpSpPr>
          <p:nvPr/>
        </p:nvGrpSpPr>
        <p:grpSpPr bwMode="auto">
          <a:xfrm>
            <a:off x="303213" y="2230438"/>
            <a:ext cx="8531225" cy="2422525"/>
            <a:chOff x="191" y="1405"/>
            <a:chExt cx="5374" cy="1526"/>
          </a:xfrm>
        </p:grpSpPr>
        <p:sp>
          <p:nvSpPr>
            <p:cNvPr id="431107" name="Text Box 3"/>
            <p:cNvSpPr txBox="1">
              <a:spLocks noChangeArrowheads="1"/>
            </p:cNvSpPr>
            <p:nvPr/>
          </p:nvSpPr>
          <p:spPr bwMode="auto">
            <a:xfrm>
              <a:off x="192" y="2632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128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431108" name="Picture 4" descr="040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1" y="1405"/>
              <a:ext cx="5374" cy="118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133" name="Group 5"/>
          <p:cNvGrpSpPr>
            <a:grpSpLocks/>
          </p:cNvGrpSpPr>
          <p:nvPr/>
        </p:nvGrpSpPr>
        <p:grpSpPr bwMode="auto">
          <a:xfrm>
            <a:off x="1012825" y="150813"/>
            <a:ext cx="7110413" cy="6569075"/>
            <a:chOff x="191" y="95"/>
            <a:chExt cx="4479" cy="4138"/>
          </a:xfrm>
        </p:grpSpPr>
        <p:sp>
          <p:nvSpPr>
            <p:cNvPr id="432131" name="Text Box 3"/>
            <p:cNvSpPr txBox="1">
              <a:spLocks noChangeArrowheads="1"/>
            </p:cNvSpPr>
            <p:nvPr/>
          </p:nvSpPr>
          <p:spPr bwMode="auto">
            <a:xfrm>
              <a:off x="192" y="3934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2.21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432132" name="Picture 4" descr="041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1" y="95"/>
              <a:ext cx="4479" cy="38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157" name="Group 5"/>
          <p:cNvGrpSpPr>
            <a:grpSpLocks/>
          </p:cNvGrpSpPr>
          <p:nvPr/>
        </p:nvGrpSpPr>
        <p:grpSpPr bwMode="auto">
          <a:xfrm>
            <a:off x="298450" y="1866900"/>
            <a:ext cx="8547100" cy="3124200"/>
            <a:chOff x="0" y="1355"/>
            <a:chExt cx="5384" cy="1968"/>
          </a:xfrm>
        </p:grpSpPr>
        <p:sp>
          <p:nvSpPr>
            <p:cNvPr id="433155" name="Text Box 3"/>
            <p:cNvSpPr txBox="1">
              <a:spLocks noChangeArrowheads="1"/>
            </p:cNvSpPr>
            <p:nvPr/>
          </p:nvSpPr>
          <p:spPr bwMode="auto">
            <a:xfrm>
              <a:off x="0" y="3024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Table 2.5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433156" name="Picture 4" descr="04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355"/>
              <a:ext cx="5384" cy="160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181" name="Group 5"/>
          <p:cNvGrpSpPr>
            <a:grpSpLocks/>
          </p:cNvGrpSpPr>
          <p:nvPr/>
        </p:nvGrpSpPr>
        <p:grpSpPr bwMode="auto">
          <a:xfrm>
            <a:off x="1012825" y="150813"/>
            <a:ext cx="7110413" cy="6569075"/>
            <a:chOff x="191" y="95"/>
            <a:chExt cx="4479" cy="4138"/>
          </a:xfrm>
        </p:grpSpPr>
        <p:sp>
          <p:nvSpPr>
            <p:cNvPr id="434179" name="Text Box 3"/>
            <p:cNvSpPr txBox="1">
              <a:spLocks noChangeArrowheads="1"/>
            </p:cNvSpPr>
            <p:nvPr/>
          </p:nvSpPr>
          <p:spPr bwMode="auto">
            <a:xfrm>
              <a:off x="192" y="3934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2.22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434180" name="Picture 4" descr="043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1" y="95"/>
              <a:ext cx="4479" cy="38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205" name="Group 5"/>
          <p:cNvGrpSpPr>
            <a:grpSpLocks/>
          </p:cNvGrpSpPr>
          <p:nvPr/>
        </p:nvGrpSpPr>
        <p:grpSpPr bwMode="auto">
          <a:xfrm>
            <a:off x="946150" y="150813"/>
            <a:ext cx="7243763" cy="6569075"/>
            <a:chOff x="191" y="95"/>
            <a:chExt cx="4563" cy="4138"/>
          </a:xfrm>
        </p:grpSpPr>
        <p:sp>
          <p:nvSpPr>
            <p:cNvPr id="435203" name="Text Box 3"/>
            <p:cNvSpPr txBox="1">
              <a:spLocks noChangeArrowheads="1"/>
            </p:cNvSpPr>
            <p:nvPr/>
          </p:nvSpPr>
          <p:spPr bwMode="auto">
            <a:xfrm>
              <a:off x="192" y="3934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2.23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435204" name="Picture 4" descr="044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1" y="95"/>
              <a:ext cx="4563" cy="38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7257" name="Group 9"/>
          <p:cNvGrpSpPr>
            <a:grpSpLocks/>
          </p:cNvGrpSpPr>
          <p:nvPr/>
        </p:nvGrpSpPr>
        <p:grpSpPr bwMode="auto">
          <a:xfrm>
            <a:off x="303213" y="1358900"/>
            <a:ext cx="8531225" cy="4167188"/>
            <a:chOff x="191" y="856"/>
            <a:chExt cx="5374" cy="2625"/>
          </a:xfrm>
        </p:grpSpPr>
        <p:sp>
          <p:nvSpPr>
            <p:cNvPr id="437255" name="Text Box 7"/>
            <p:cNvSpPr txBox="1">
              <a:spLocks noChangeArrowheads="1"/>
            </p:cNvSpPr>
            <p:nvPr/>
          </p:nvSpPr>
          <p:spPr bwMode="auto">
            <a:xfrm>
              <a:off x="192" y="3182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130–131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437256" name="Picture 8" descr="045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1" y="856"/>
              <a:ext cx="5374" cy="227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277" name="Group 5"/>
          <p:cNvGrpSpPr>
            <a:grpSpLocks/>
          </p:cNvGrpSpPr>
          <p:nvPr/>
        </p:nvGrpSpPr>
        <p:grpSpPr bwMode="auto">
          <a:xfrm>
            <a:off x="1012825" y="150813"/>
            <a:ext cx="7110413" cy="6569075"/>
            <a:chOff x="191" y="95"/>
            <a:chExt cx="4479" cy="4138"/>
          </a:xfrm>
        </p:grpSpPr>
        <p:sp>
          <p:nvSpPr>
            <p:cNvPr id="438275" name="Text Box 3"/>
            <p:cNvSpPr txBox="1">
              <a:spLocks noChangeArrowheads="1"/>
            </p:cNvSpPr>
            <p:nvPr/>
          </p:nvSpPr>
          <p:spPr bwMode="auto">
            <a:xfrm>
              <a:off x="192" y="3934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2.24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438276" name="Picture 4" descr="046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1" y="95"/>
              <a:ext cx="4479" cy="38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019" name="Group 27"/>
          <p:cNvGrpSpPr>
            <a:grpSpLocks/>
          </p:cNvGrpSpPr>
          <p:nvPr/>
        </p:nvGrpSpPr>
        <p:grpSpPr bwMode="auto">
          <a:xfrm>
            <a:off x="303213" y="1225550"/>
            <a:ext cx="8531225" cy="4416425"/>
            <a:chOff x="191" y="772"/>
            <a:chExt cx="5374" cy="2782"/>
          </a:xfrm>
        </p:grpSpPr>
        <p:sp>
          <p:nvSpPr>
            <p:cNvPr id="213017" name="Text Box 25"/>
            <p:cNvSpPr txBox="1">
              <a:spLocks noChangeArrowheads="1"/>
            </p:cNvSpPr>
            <p:nvPr/>
          </p:nvSpPr>
          <p:spPr bwMode="auto">
            <a:xfrm>
              <a:off x="192" y="3255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86–87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13018" name="Picture 26" descr="004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1" y="772"/>
              <a:ext cx="5374" cy="244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9301" name="Group 5"/>
          <p:cNvGrpSpPr>
            <a:grpSpLocks/>
          </p:cNvGrpSpPr>
          <p:nvPr/>
        </p:nvGrpSpPr>
        <p:grpSpPr bwMode="auto">
          <a:xfrm>
            <a:off x="303213" y="2209800"/>
            <a:ext cx="8531225" cy="2465388"/>
            <a:chOff x="191" y="1392"/>
            <a:chExt cx="5374" cy="1553"/>
          </a:xfrm>
        </p:grpSpPr>
        <p:sp>
          <p:nvSpPr>
            <p:cNvPr id="439299" name="Text Box 3"/>
            <p:cNvSpPr txBox="1">
              <a:spLocks noChangeArrowheads="1"/>
            </p:cNvSpPr>
            <p:nvPr/>
          </p:nvSpPr>
          <p:spPr bwMode="auto">
            <a:xfrm>
              <a:off x="192" y="2646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132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439300" name="Picture 4" descr="047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1" y="1392"/>
              <a:ext cx="5374" cy="120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25" name="Group 5"/>
          <p:cNvGrpSpPr>
            <a:grpSpLocks/>
          </p:cNvGrpSpPr>
          <p:nvPr/>
        </p:nvGrpSpPr>
        <p:grpSpPr bwMode="auto">
          <a:xfrm>
            <a:off x="1203325" y="150813"/>
            <a:ext cx="6729413" cy="6569075"/>
            <a:chOff x="191" y="95"/>
            <a:chExt cx="4239" cy="4138"/>
          </a:xfrm>
        </p:grpSpPr>
        <p:sp>
          <p:nvSpPr>
            <p:cNvPr id="440323" name="Text Box 3"/>
            <p:cNvSpPr txBox="1">
              <a:spLocks noChangeArrowheads="1"/>
            </p:cNvSpPr>
            <p:nvPr/>
          </p:nvSpPr>
          <p:spPr bwMode="auto">
            <a:xfrm>
              <a:off x="192" y="3934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2.25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440324" name="Picture 4" descr="048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1" y="95"/>
              <a:ext cx="4239" cy="38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349" name="Group 5"/>
          <p:cNvGrpSpPr>
            <a:grpSpLocks/>
          </p:cNvGrpSpPr>
          <p:nvPr/>
        </p:nvGrpSpPr>
        <p:grpSpPr bwMode="auto">
          <a:xfrm>
            <a:off x="303213" y="2209800"/>
            <a:ext cx="8531225" cy="2452688"/>
            <a:chOff x="191" y="1392"/>
            <a:chExt cx="5374" cy="1545"/>
          </a:xfrm>
        </p:grpSpPr>
        <p:sp>
          <p:nvSpPr>
            <p:cNvPr id="441347" name="Text Box 3"/>
            <p:cNvSpPr txBox="1">
              <a:spLocks noChangeArrowheads="1"/>
            </p:cNvSpPr>
            <p:nvPr/>
          </p:nvSpPr>
          <p:spPr bwMode="auto">
            <a:xfrm>
              <a:off x="192" y="2638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134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441348" name="Picture 4" descr="04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1" y="1392"/>
              <a:ext cx="5374" cy="120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373" name="Group 5"/>
          <p:cNvGrpSpPr>
            <a:grpSpLocks/>
          </p:cNvGrpSpPr>
          <p:nvPr/>
        </p:nvGrpSpPr>
        <p:grpSpPr bwMode="auto">
          <a:xfrm>
            <a:off x="506413" y="150813"/>
            <a:ext cx="8124825" cy="6569075"/>
            <a:chOff x="191" y="95"/>
            <a:chExt cx="5118" cy="4138"/>
          </a:xfrm>
        </p:grpSpPr>
        <p:sp>
          <p:nvSpPr>
            <p:cNvPr id="442371" name="Text Box 3"/>
            <p:cNvSpPr txBox="1">
              <a:spLocks noChangeArrowheads="1"/>
            </p:cNvSpPr>
            <p:nvPr/>
          </p:nvSpPr>
          <p:spPr bwMode="auto">
            <a:xfrm>
              <a:off x="192" y="3934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2.26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442372" name="Picture 4" descr="050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1" y="95"/>
              <a:ext cx="5118" cy="38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398" name="Group 6"/>
          <p:cNvGrpSpPr>
            <a:grpSpLocks/>
          </p:cNvGrpSpPr>
          <p:nvPr/>
        </p:nvGrpSpPr>
        <p:grpSpPr bwMode="auto">
          <a:xfrm>
            <a:off x="292100" y="700088"/>
            <a:ext cx="8558213" cy="5457825"/>
            <a:chOff x="0" y="605"/>
            <a:chExt cx="5391" cy="3438"/>
          </a:xfrm>
        </p:grpSpPr>
        <p:sp>
          <p:nvSpPr>
            <p:cNvPr id="443395" name="Text Box 3"/>
            <p:cNvSpPr txBox="1">
              <a:spLocks noChangeArrowheads="1"/>
            </p:cNvSpPr>
            <p:nvPr/>
          </p:nvSpPr>
          <p:spPr bwMode="auto">
            <a:xfrm>
              <a:off x="0" y="3744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Table 2.6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443397" name="Picture 5" descr="05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605"/>
              <a:ext cx="5391" cy="310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421" name="Group 5"/>
          <p:cNvGrpSpPr>
            <a:grpSpLocks/>
          </p:cNvGrpSpPr>
          <p:nvPr/>
        </p:nvGrpSpPr>
        <p:grpSpPr bwMode="auto">
          <a:xfrm>
            <a:off x="303213" y="836613"/>
            <a:ext cx="8531225" cy="5200650"/>
            <a:chOff x="191" y="527"/>
            <a:chExt cx="5374" cy="3276"/>
          </a:xfrm>
        </p:grpSpPr>
        <p:sp>
          <p:nvSpPr>
            <p:cNvPr id="444419" name="Text Box 3"/>
            <p:cNvSpPr txBox="1">
              <a:spLocks noChangeArrowheads="1"/>
            </p:cNvSpPr>
            <p:nvPr/>
          </p:nvSpPr>
          <p:spPr bwMode="auto">
            <a:xfrm>
              <a:off x="192" y="3504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2.27a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444420" name="Picture 4" descr="052a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1" y="527"/>
              <a:ext cx="5374" cy="293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5445" name="Group 5"/>
          <p:cNvGrpSpPr>
            <a:grpSpLocks/>
          </p:cNvGrpSpPr>
          <p:nvPr/>
        </p:nvGrpSpPr>
        <p:grpSpPr bwMode="auto">
          <a:xfrm>
            <a:off x="303213" y="295275"/>
            <a:ext cx="8531225" cy="6310313"/>
            <a:chOff x="191" y="186"/>
            <a:chExt cx="5374" cy="3975"/>
          </a:xfrm>
        </p:grpSpPr>
        <p:sp>
          <p:nvSpPr>
            <p:cNvPr id="445443" name="Text Box 3"/>
            <p:cNvSpPr txBox="1">
              <a:spLocks noChangeArrowheads="1"/>
            </p:cNvSpPr>
            <p:nvPr/>
          </p:nvSpPr>
          <p:spPr bwMode="auto">
            <a:xfrm>
              <a:off x="192" y="3862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2.27b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445444" name="Picture 4" descr="052b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1" y="186"/>
              <a:ext cx="5374" cy="362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469" name="Group 5"/>
          <p:cNvGrpSpPr>
            <a:grpSpLocks/>
          </p:cNvGrpSpPr>
          <p:nvPr/>
        </p:nvGrpSpPr>
        <p:grpSpPr bwMode="auto">
          <a:xfrm>
            <a:off x="303213" y="295275"/>
            <a:ext cx="8531225" cy="6300788"/>
            <a:chOff x="191" y="186"/>
            <a:chExt cx="5374" cy="3969"/>
          </a:xfrm>
        </p:grpSpPr>
        <p:sp>
          <p:nvSpPr>
            <p:cNvPr id="446467" name="Text Box 3"/>
            <p:cNvSpPr txBox="1">
              <a:spLocks noChangeArrowheads="1"/>
            </p:cNvSpPr>
            <p:nvPr/>
          </p:nvSpPr>
          <p:spPr bwMode="auto">
            <a:xfrm>
              <a:off x="192" y="3856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2.27c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446468" name="Picture 4" descr="052c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1" y="186"/>
              <a:ext cx="5374" cy="362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7493" name="Group 5"/>
          <p:cNvGrpSpPr>
            <a:grpSpLocks/>
          </p:cNvGrpSpPr>
          <p:nvPr/>
        </p:nvGrpSpPr>
        <p:grpSpPr bwMode="auto">
          <a:xfrm>
            <a:off x="303213" y="2209800"/>
            <a:ext cx="8531225" cy="2452688"/>
            <a:chOff x="191" y="1392"/>
            <a:chExt cx="5374" cy="1545"/>
          </a:xfrm>
        </p:grpSpPr>
        <p:sp>
          <p:nvSpPr>
            <p:cNvPr id="447491" name="Text Box 3"/>
            <p:cNvSpPr txBox="1">
              <a:spLocks noChangeArrowheads="1"/>
            </p:cNvSpPr>
            <p:nvPr/>
          </p:nvSpPr>
          <p:spPr bwMode="auto">
            <a:xfrm>
              <a:off x="192" y="2638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151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447492" name="Picture 4" descr="053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1" y="1392"/>
              <a:ext cx="5374" cy="120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517" name="Group 5"/>
          <p:cNvGrpSpPr>
            <a:grpSpLocks/>
          </p:cNvGrpSpPr>
          <p:nvPr/>
        </p:nvGrpSpPr>
        <p:grpSpPr bwMode="auto">
          <a:xfrm>
            <a:off x="303213" y="1522413"/>
            <a:ext cx="8531225" cy="3825875"/>
            <a:chOff x="191" y="959"/>
            <a:chExt cx="5374" cy="2410"/>
          </a:xfrm>
        </p:grpSpPr>
        <p:sp>
          <p:nvSpPr>
            <p:cNvPr id="448515" name="Text Box 3"/>
            <p:cNvSpPr txBox="1">
              <a:spLocks noChangeArrowheads="1"/>
            </p:cNvSpPr>
            <p:nvPr/>
          </p:nvSpPr>
          <p:spPr bwMode="auto">
            <a:xfrm>
              <a:off x="192" y="3070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2.28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448516" name="Picture 4" descr="054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1" y="959"/>
              <a:ext cx="5374" cy="207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712" name="Group 8"/>
          <p:cNvGrpSpPr>
            <a:grpSpLocks/>
          </p:cNvGrpSpPr>
          <p:nvPr/>
        </p:nvGrpSpPr>
        <p:grpSpPr bwMode="auto">
          <a:xfrm>
            <a:off x="1012825" y="150813"/>
            <a:ext cx="7110413" cy="6569075"/>
            <a:chOff x="191" y="95"/>
            <a:chExt cx="4479" cy="4138"/>
          </a:xfrm>
        </p:grpSpPr>
        <p:sp>
          <p:nvSpPr>
            <p:cNvPr id="456710" name="Text Box 6"/>
            <p:cNvSpPr txBox="1">
              <a:spLocks noChangeArrowheads="1"/>
            </p:cNvSpPr>
            <p:nvPr/>
          </p:nvSpPr>
          <p:spPr bwMode="auto">
            <a:xfrm>
              <a:off x="192" y="3934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2.1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456711" name="Picture 7" descr="005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1" y="95"/>
              <a:ext cx="4479" cy="38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541" name="Group 5"/>
          <p:cNvGrpSpPr>
            <a:grpSpLocks/>
          </p:cNvGrpSpPr>
          <p:nvPr/>
        </p:nvGrpSpPr>
        <p:grpSpPr bwMode="auto">
          <a:xfrm>
            <a:off x="303213" y="2209800"/>
            <a:ext cx="8531225" cy="2452688"/>
            <a:chOff x="191" y="1392"/>
            <a:chExt cx="5374" cy="1545"/>
          </a:xfrm>
        </p:grpSpPr>
        <p:sp>
          <p:nvSpPr>
            <p:cNvPr id="449539" name="Text Box 3"/>
            <p:cNvSpPr txBox="1">
              <a:spLocks noChangeArrowheads="1"/>
            </p:cNvSpPr>
            <p:nvPr/>
          </p:nvSpPr>
          <p:spPr bwMode="auto">
            <a:xfrm>
              <a:off x="192" y="2638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156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449540" name="Picture 4" descr="055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1" y="1392"/>
              <a:ext cx="5374" cy="120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65" name="Group 5"/>
          <p:cNvGrpSpPr>
            <a:grpSpLocks/>
          </p:cNvGrpSpPr>
          <p:nvPr/>
        </p:nvGrpSpPr>
        <p:grpSpPr bwMode="auto">
          <a:xfrm>
            <a:off x="1077913" y="150813"/>
            <a:ext cx="6981825" cy="6569075"/>
            <a:chOff x="191" y="95"/>
            <a:chExt cx="4398" cy="4138"/>
          </a:xfrm>
        </p:grpSpPr>
        <p:sp>
          <p:nvSpPr>
            <p:cNvPr id="450563" name="Text Box 3"/>
            <p:cNvSpPr txBox="1">
              <a:spLocks noChangeArrowheads="1"/>
            </p:cNvSpPr>
            <p:nvPr/>
          </p:nvSpPr>
          <p:spPr bwMode="auto">
            <a:xfrm>
              <a:off x="192" y="3934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2.29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450564" name="Picture 4" descr="056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1" y="95"/>
              <a:ext cx="4398" cy="38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589" name="Group 5"/>
          <p:cNvGrpSpPr>
            <a:grpSpLocks/>
          </p:cNvGrpSpPr>
          <p:nvPr/>
        </p:nvGrpSpPr>
        <p:grpSpPr bwMode="auto">
          <a:xfrm>
            <a:off x="295275" y="647700"/>
            <a:ext cx="8553450" cy="5562600"/>
            <a:chOff x="0" y="587"/>
            <a:chExt cx="5388" cy="3504"/>
          </a:xfrm>
        </p:grpSpPr>
        <p:sp>
          <p:nvSpPr>
            <p:cNvPr id="451587" name="Text Box 3"/>
            <p:cNvSpPr txBox="1">
              <a:spLocks noChangeArrowheads="1"/>
            </p:cNvSpPr>
            <p:nvPr/>
          </p:nvSpPr>
          <p:spPr bwMode="auto">
            <a:xfrm>
              <a:off x="0" y="3792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Table 2.7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451588" name="Picture 4" descr="05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587"/>
              <a:ext cx="5388" cy="314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613" name="Group 5"/>
          <p:cNvGrpSpPr>
            <a:grpSpLocks/>
          </p:cNvGrpSpPr>
          <p:nvPr/>
        </p:nvGrpSpPr>
        <p:grpSpPr bwMode="auto">
          <a:xfrm>
            <a:off x="296863" y="1722438"/>
            <a:ext cx="8548687" cy="3411537"/>
            <a:chOff x="0" y="1270"/>
            <a:chExt cx="5385" cy="2149"/>
          </a:xfrm>
        </p:grpSpPr>
        <p:sp>
          <p:nvSpPr>
            <p:cNvPr id="452611" name="Text Box 3"/>
            <p:cNvSpPr txBox="1">
              <a:spLocks noChangeArrowheads="1"/>
            </p:cNvSpPr>
            <p:nvPr/>
          </p:nvSpPr>
          <p:spPr bwMode="auto">
            <a:xfrm>
              <a:off x="0" y="3120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Table 2.8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452612" name="Picture 4" descr="05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270"/>
              <a:ext cx="5385" cy="178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637" name="Group 5"/>
          <p:cNvGrpSpPr>
            <a:grpSpLocks/>
          </p:cNvGrpSpPr>
          <p:nvPr/>
        </p:nvGrpSpPr>
        <p:grpSpPr bwMode="auto">
          <a:xfrm>
            <a:off x="307975" y="1268413"/>
            <a:ext cx="8528050" cy="4321175"/>
            <a:chOff x="0" y="985"/>
            <a:chExt cx="5372" cy="2722"/>
          </a:xfrm>
        </p:grpSpPr>
        <p:sp>
          <p:nvSpPr>
            <p:cNvPr id="453635" name="Text Box 3"/>
            <p:cNvSpPr txBox="1">
              <a:spLocks noChangeArrowheads="1"/>
            </p:cNvSpPr>
            <p:nvPr/>
          </p:nvSpPr>
          <p:spPr bwMode="auto">
            <a:xfrm>
              <a:off x="0" y="3408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Table 2.9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453636" name="Picture 4" descr="05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985"/>
              <a:ext cx="5372" cy="234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661" name="Group 5"/>
          <p:cNvGrpSpPr>
            <a:grpSpLocks/>
          </p:cNvGrpSpPr>
          <p:nvPr/>
        </p:nvGrpSpPr>
        <p:grpSpPr bwMode="auto">
          <a:xfrm>
            <a:off x="303213" y="455613"/>
            <a:ext cx="8531225" cy="5899150"/>
            <a:chOff x="191" y="287"/>
            <a:chExt cx="5374" cy="3716"/>
          </a:xfrm>
        </p:grpSpPr>
        <p:sp>
          <p:nvSpPr>
            <p:cNvPr id="454659" name="Text Box 3"/>
            <p:cNvSpPr txBox="1">
              <a:spLocks noChangeArrowheads="1"/>
            </p:cNvSpPr>
            <p:nvPr/>
          </p:nvSpPr>
          <p:spPr bwMode="auto">
            <a:xfrm>
              <a:off x="192" y="3704"/>
              <a:ext cx="1968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2.30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454660" name="Picture 4" descr="060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1" y="287"/>
              <a:ext cx="5374" cy="341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073" name="Group 9"/>
          <p:cNvGrpSpPr>
            <a:grpSpLocks/>
          </p:cNvGrpSpPr>
          <p:nvPr/>
        </p:nvGrpSpPr>
        <p:grpSpPr bwMode="auto">
          <a:xfrm>
            <a:off x="303213" y="1630363"/>
            <a:ext cx="8531225" cy="3611562"/>
            <a:chOff x="191" y="1027"/>
            <a:chExt cx="5374" cy="2275"/>
          </a:xfrm>
        </p:grpSpPr>
        <p:sp>
          <p:nvSpPr>
            <p:cNvPr id="216069" name="Text Box 5"/>
            <p:cNvSpPr txBox="1">
              <a:spLocks noChangeArrowheads="1"/>
            </p:cNvSpPr>
            <p:nvPr/>
          </p:nvSpPr>
          <p:spPr bwMode="auto">
            <a:xfrm>
              <a:off x="192" y="3003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88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16071" name="Picture 7" descr="006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1" y="1027"/>
              <a:ext cx="5374" cy="193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094" name="Group 6"/>
          <p:cNvGrpSpPr>
            <a:grpSpLocks/>
          </p:cNvGrpSpPr>
          <p:nvPr/>
        </p:nvGrpSpPr>
        <p:grpSpPr bwMode="auto">
          <a:xfrm>
            <a:off x="303213" y="1865313"/>
            <a:ext cx="8531225" cy="3128962"/>
            <a:chOff x="191" y="1175"/>
            <a:chExt cx="5374" cy="1971"/>
          </a:xfrm>
        </p:grpSpPr>
        <p:sp>
          <p:nvSpPr>
            <p:cNvPr id="217091" name="Text Box 3"/>
            <p:cNvSpPr txBox="1">
              <a:spLocks noChangeArrowheads="1"/>
            </p:cNvSpPr>
            <p:nvPr/>
          </p:nvSpPr>
          <p:spPr bwMode="auto">
            <a:xfrm>
              <a:off x="192" y="2847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88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17093" name="Picture 5" descr="007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1" y="1175"/>
              <a:ext cx="5374" cy="164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117" name="Group 5"/>
          <p:cNvGrpSpPr>
            <a:grpSpLocks/>
          </p:cNvGrpSpPr>
          <p:nvPr/>
        </p:nvGrpSpPr>
        <p:grpSpPr bwMode="auto">
          <a:xfrm>
            <a:off x="1012825" y="150813"/>
            <a:ext cx="7110413" cy="6569075"/>
            <a:chOff x="191" y="95"/>
            <a:chExt cx="4479" cy="4138"/>
          </a:xfrm>
        </p:grpSpPr>
        <p:sp>
          <p:nvSpPr>
            <p:cNvPr id="218115" name="Text Box 3"/>
            <p:cNvSpPr txBox="1">
              <a:spLocks noChangeArrowheads="1"/>
            </p:cNvSpPr>
            <p:nvPr/>
          </p:nvSpPr>
          <p:spPr bwMode="auto">
            <a:xfrm>
              <a:off x="192" y="3934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2.2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18116" name="Picture 4" descr="008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1" y="95"/>
              <a:ext cx="4479" cy="38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EDEBE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EECDB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654</TotalTime>
  <Words>1431</Words>
  <Application>Microsoft PowerPoint</Application>
  <PresentationFormat>On-screen Show (4:3)</PresentationFormat>
  <Paragraphs>266</Paragraphs>
  <Slides>65</Slides>
  <Notes>65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4" baseType="lpstr">
      <vt:lpstr>Times</vt:lpstr>
      <vt:lpstr>Arial MT Bd</vt:lpstr>
      <vt:lpstr>Arial</vt:lpstr>
      <vt:lpstr>Verdana</vt:lpstr>
      <vt:lpstr>Frutiger 67BoldCn</vt:lpstr>
      <vt:lpstr>BI Frutiger BoldItalic</vt:lpstr>
      <vt:lpstr>R Frutiger Roman</vt:lpstr>
      <vt:lpstr>Arial MT</vt:lpstr>
      <vt:lpstr>Blank Presentation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</vt:vector>
  </TitlesOfParts>
  <Manager>Sumanas, Inc.</Manager>
  <Company>W. H. Freeman &amp; Company</Company>
  <LinksUpToDate>false</LinksUpToDate>
  <SharedDoc>false</SharedDoc>
  <HyperlinkBase/>
  <HyperlinksChanged>false</HyperlinksChanged>
  <AppVersion>12.0258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Introduction to the Practice of Statistics</dc:title>
  <dc:subject/>
  <dc:creator>Moore &amp; McCabe</dc:creator>
  <cp:keywords/>
  <dc:description/>
  <cp:lastModifiedBy>Engin Sungur</cp:lastModifiedBy>
  <cp:revision>180</cp:revision>
  <cp:lastPrinted>2008-04-15T01:27:46Z</cp:lastPrinted>
  <dcterms:created xsi:type="dcterms:W3CDTF">2008-08-26T18:14:38Z</dcterms:created>
  <dcterms:modified xsi:type="dcterms:W3CDTF">2008-08-26T18:15:25Z</dcterms:modified>
  <cp:category/>
</cp:coreProperties>
</file>