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74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57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8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55.xml" ContentType="application/vnd.openxmlformats-officedocument.presentationml.slide+xml"/>
  <Override PartName="/ppt/notesSlides/notesSlide77.xml" ContentType="application/vnd.openxmlformats-officedocument.presentationml.notes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69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notesSlides/notesSlide78.xml" ContentType="application/vnd.openxmlformats-officedocument.presentationml.notesSlide+xml"/>
  <Override PartName="/ppt/presentation.xml" ContentType="application/vnd.openxmlformats-officedocument.presentationml.presentation.main+xml"/>
  <Override PartName="/ppt/notesSlides/notesSlide59.xml" ContentType="application/vnd.openxmlformats-officedocument.presentationml.notes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67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notesSlides/notesSlide80.xml" ContentType="application/vnd.openxmlformats-officedocument.presentationml.notes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Override PartName="/ppt/notesSlides/notesSlide64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notesSlides/notesSlide81.xml" ContentType="application/vnd.openxmlformats-officedocument.presentationml.notes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notesSlides/notesSlide20.xml" ContentType="application/vnd.openxmlformats-officedocument.presentationml.notesSlide+xml"/>
  <Default Extension="rels" ContentType="application/vnd.openxmlformats-package.relationships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38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20" autoAdjust="0"/>
    <p:restoredTop sz="94660" autoAdjust="0"/>
  </p:normalViewPr>
  <p:slideViewPr>
    <p:cSldViewPr>
      <p:cViewPr varScale="1">
        <p:scale>
          <a:sx n="114" d="100"/>
          <a:sy n="114" d="100"/>
        </p:scale>
        <p:origin x="-7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1616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tableStyles" Target="tableStyles.xml"/><Relationship Id="rId88" Type="http://schemas.openxmlformats.org/officeDocument/2006/relationships/theme" Target="theme/theme1.xml"/><Relationship Id="rId87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presProps" Target="pres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notesMaster" Target="notesMasters/notesMaster1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77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77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6EA4B1-D718-C14D-8060-5675A9158E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641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4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64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998FD5-B439-0441-B11A-CF9DA9D4BDF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345A48-5673-BA45-84A2-BFCABA75CDB5}" type="slidenum">
              <a:rPr lang="en-US"/>
              <a:pPr/>
              <a:t>1</a:t>
            </a:fld>
            <a:endParaRPr lang="en-US"/>
          </a:p>
        </p:txBody>
      </p:sp>
      <p:sp>
        <p:nvSpPr>
          <p:cNvPr id="265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9FAF3F-5328-B942-9129-8B49330E8E8A}" type="slidenum">
              <a:rPr lang="en-US"/>
              <a:pPr/>
              <a:t>10</a:t>
            </a:fld>
            <a:endParaRPr lang="en-US"/>
          </a:p>
        </p:txBody>
      </p:sp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81FAF-D8C6-EB4C-89ED-BE5CFAEDC09D}" type="slidenum">
              <a:rPr lang="en-US"/>
              <a:pPr/>
              <a:t>11</a:t>
            </a:fld>
            <a:endParaRPr lang="en-US"/>
          </a:p>
        </p:txBody>
      </p:sp>
      <p:sp>
        <p:nvSpPr>
          <p:cNvPr id="275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77E62C-E9FA-9446-8C44-0CAA56239F98}" type="slidenum">
              <a:rPr lang="en-US"/>
              <a:pPr/>
              <a:t>12</a:t>
            </a:fld>
            <a:endParaRPr lang="en-US"/>
          </a:p>
        </p:txBody>
      </p:sp>
      <p:sp>
        <p:nvSpPr>
          <p:cNvPr id="276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7C506-E237-0D4D-9274-4619158DDADE}" type="slidenum">
              <a:rPr lang="en-US"/>
              <a:pPr/>
              <a:t>13</a:t>
            </a:fld>
            <a:endParaRPr lang="en-US"/>
          </a:p>
        </p:txBody>
      </p:sp>
      <p:sp>
        <p:nvSpPr>
          <p:cNvPr id="277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7276B-61DF-0541-AFF3-35C0EE5BC12B}" type="slidenum">
              <a:rPr lang="en-US"/>
              <a:pPr/>
              <a:t>14</a:t>
            </a:fld>
            <a:endParaRPr lang="en-US"/>
          </a:p>
        </p:txBody>
      </p:sp>
      <p:sp>
        <p:nvSpPr>
          <p:cNvPr id="278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30C702-5A60-2342-86EE-58054ED71369}" type="slidenum">
              <a:rPr lang="en-US"/>
              <a:pPr/>
              <a:t>15</a:t>
            </a:fld>
            <a:endParaRPr lang="en-US"/>
          </a:p>
        </p:txBody>
      </p:sp>
      <p:sp>
        <p:nvSpPr>
          <p:cNvPr id="279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C61289-3AC4-6644-A720-2DEA6C3BCD78}" type="slidenum">
              <a:rPr lang="en-US"/>
              <a:pPr/>
              <a:t>16</a:t>
            </a:fld>
            <a:endParaRPr lang="en-US"/>
          </a:p>
        </p:txBody>
      </p:sp>
      <p:sp>
        <p:nvSpPr>
          <p:cNvPr id="280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57F549-7EC8-8F40-A2C4-57B8CD77D75D}" type="slidenum">
              <a:rPr lang="en-US"/>
              <a:pPr/>
              <a:t>17</a:t>
            </a:fld>
            <a:endParaRPr lang="en-US"/>
          </a:p>
        </p:txBody>
      </p:sp>
      <p:sp>
        <p:nvSpPr>
          <p:cNvPr id="281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9D22DE-5CA6-624A-99C0-3559475D5FDC}" type="slidenum">
              <a:rPr lang="en-US"/>
              <a:pPr/>
              <a:t>18</a:t>
            </a:fld>
            <a:endParaRPr lang="en-US"/>
          </a:p>
        </p:txBody>
      </p:sp>
      <p:sp>
        <p:nvSpPr>
          <p:cNvPr id="282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83A4D-F40D-394F-8074-3445D679E4C2}" type="slidenum">
              <a:rPr lang="en-US"/>
              <a:pPr/>
              <a:t>19</a:t>
            </a:fld>
            <a:endParaRPr lang="en-US"/>
          </a:p>
        </p:txBody>
      </p:sp>
      <p:sp>
        <p:nvSpPr>
          <p:cNvPr id="283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3BCD80-278C-F649-A22F-57ED44B5F54C}" type="slidenum">
              <a:rPr lang="en-US"/>
              <a:pPr/>
              <a:t>2</a:t>
            </a:fld>
            <a:endParaRPr lang="en-US"/>
          </a:p>
        </p:txBody>
      </p:sp>
      <p:sp>
        <p:nvSpPr>
          <p:cNvPr id="2662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4E4D91-7E80-BC47-ACDB-DCED7187CD4B}" type="slidenum">
              <a:rPr lang="en-US"/>
              <a:pPr/>
              <a:t>20</a:t>
            </a:fld>
            <a:endParaRPr lang="en-US"/>
          </a:p>
        </p:txBody>
      </p:sp>
      <p:sp>
        <p:nvSpPr>
          <p:cNvPr id="2846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D1D01-F4C2-874B-937A-C7719ADC3C59}" type="slidenum">
              <a:rPr lang="en-US"/>
              <a:pPr/>
              <a:t>21</a:t>
            </a:fld>
            <a:endParaRPr lang="en-US"/>
          </a:p>
        </p:txBody>
      </p:sp>
      <p:sp>
        <p:nvSpPr>
          <p:cNvPr id="2856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C36FAD-D990-CC4B-AF48-328BF5210A01}" type="slidenum">
              <a:rPr lang="en-US"/>
              <a:pPr/>
              <a:t>22</a:t>
            </a:fld>
            <a:endParaRPr lang="en-US"/>
          </a:p>
        </p:txBody>
      </p:sp>
      <p:sp>
        <p:nvSpPr>
          <p:cNvPr id="2867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01AE3C-05C7-0047-839D-707DCC30EE5F}" type="slidenum">
              <a:rPr lang="en-US"/>
              <a:pPr/>
              <a:t>23</a:t>
            </a:fld>
            <a:endParaRPr lang="en-US"/>
          </a:p>
        </p:txBody>
      </p:sp>
      <p:sp>
        <p:nvSpPr>
          <p:cNvPr id="287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1A388-FB38-4045-A6A3-0F8EB6ECC68E}" type="slidenum">
              <a:rPr lang="en-US"/>
              <a:pPr/>
              <a:t>24</a:t>
            </a:fld>
            <a:endParaRPr lang="en-US"/>
          </a:p>
        </p:txBody>
      </p:sp>
      <p:sp>
        <p:nvSpPr>
          <p:cNvPr id="2887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CC2E9-2BC9-6740-A22D-F6718979C1DA}" type="slidenum">
              <a:rPr lang="en-US"/>
              <a:pPr/>
              <a:t>25</a:t>
            </a:fld>
            <a:endParaRPr lang="en-US"/>
          </a:p>
        </p:txBody>
      </p:sp>
      <p:sp>
        <p:nvSpPr>
          <p:cNvPr id="289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7F07D-68CD-2747-B943-424435F6A623}" type="slidenum">
              <a:rPr lang="en-US"/>
              <a:pPr/>
              <a:t>26</a:t>
            </a:fld>
            <a:endParaRPr lang="en-US"/>
          </a:p>
        </p:txBody>
      </p:sp>
      <p:sp>
        <p:nvSpPr>
          <p:cNvPr id="2908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0F3DE5-8C87-E34A-B49A-B539DCA97038}" type="slidenum">
              <a:rPr lang="en-US"/>
              <a:pPr/>
              <a:t>27</a:t>
            </a:fld>
            <a:endParaRPr lang="en-US"/>
          </a:p>
        </p:txBody>
      </p:sp>
      <p:sp>
        <p:nvSpPr>
          <p:cNvPr id="2918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11334-A319-8344-9D21-5E157964607C}" type="slidenum">
              <a:rPr lang="en-US"/>
              <a:pPr/>
              <a:t>28</a:t>
            </a:fld>
            <a:endParaRPr lang="en-US"/>
          </a:p>
        </p:txBody>
      </p:sp>
      <p:sp>
        <p:nvSpPr>
          <p:cNvPr id="2928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0DEAA-26D3-8A4C-B9D9-5F21E9A40081}" type="slidenum">
              <a:rPr lang="en-US"/>
              <a:pPr/>
              <a:t>29</a:t>
            </a:fld>
            <a:endParaRPr lang="en-US"/>
          </a:p>
        </p:txBody>
      </p:sp>
      <p:sp>
        <p:nvSpPr>
          <p:cNvPr id="293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C51FAA-3AC8-484F-9BFD-2BB9F1A3AC44}" type="slidenum">
              <a:rPr lang="en-US"/>
              <a:pPr/>
              <a:t>3</a:t>
            </a:fld>
            <a:endParaRPr lang="en-US"/>
          </a:p>
        </p:txBody>
      </p:sp>
      <p:sp>
        <p:nvSpPr>
          <p:cNvPr id="267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2A93EC-1DD7-9447-A563-3631AFC9CFF1}" type="slidenum">
              <a:rPr lang="en-US"/>
              <a:pPr/>
              <a:t>30</a:t>
            </a:fld>
            <a:endParaRPr lang="en-US"/>
          </a:p>
        </p:txBody>
      </p:sp>
      <p:sp>
        <p:nvSpPr>
          <p:cNvPr id="3481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B3772-52FB-804C-949F-703847E00B3C}" type="slidenum">
              <a:rPr lang="en-US"/>
              <a:pPr/>
              <a:t>31</a:t>
            </a:fld>
            <a:endParaRPr lang="en-US"/>
          </a:p>
        </p:txBody>
      </p:sp>
      <p:sp>
        <p:nvSpPr>
          <p:cNvPr id="2949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A6720-D795-0648-9001-F6C038DAE3CF}" type="slidenum">
              <a:rPr lang="en-US"/>
              <a:pPr/>
              <a:t>32</a:t>
            </a:fld>
            <a:endParaRPr lang="en-US"/>
          </a:p>
        </p:txBody>
      </p:sp>
      <p:sp>
        <p:nvSpPr>
          <p:cNvPr id="295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B1057-C692-5749-B8CB-1EF1306F8004}" type="slidenum">
              <a:rPr lang="en-US"/>
              <a:pPr/>
              <a:t>33</a:t>
            </a:fld>
            <a:endParaRPr lang="en-US"/>
          </a:p>
        </p:txBody>
      </p:sp>
      <p:sp>
        <p:nvSpPr>
          <p:cNvPr id="2969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6C0BA-826B-CB4B-9BA4-5F3EF04936AE}" type="slidenum">
              <a:rPr lang="en-US"/>
              <a:pPr/>
              <a:t>34</a:t>
            </a:fld>
            <a:endParaRPr lang="en-US"/>
          </a:p>
        </p:txBody>
      </p:sp>
      <p:sp>
        <p:nvSpPr>
          <p:cNvPr id="297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2AD7E-0304-DB4E-ADAF-8EAE3B392295}" type="slidenum">
              <a:rPr lang="en-US"/>
              <a:pPr/>
              <a:t>35</a:t>
            </a:fld>
            <a:endParaRPr lang="en-US"/>
          </a:p>
        </p:txBody>
      </p:sp>
      <p:sp>
        <p:nvSpPr>
          <p:cNvPr id="2990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DABB01-23E6-7042-994C-A4670AC68F59}" type="slidenum">
              <a:rPr lang="en-US"/>
              <a:pPr/>
              <a:t>36</a:t>
            </a:fld>
            <a:endParaRPr lang="en-US"/>
          </a:p>
        </p:txBody>
      </p:sp>
      <p:sp>
        <p:nvSpPr>
          <p:cNvPr id="300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2E3F4-A0C9-C742-91E6-535F24313201}" type="slidenum">
              <a:rPr lang="en-US"/>
              <a:pPr/>
              <a:t>37</a:t>
            </a:fld>
            <a:endParaRPr lang="en-US"/>
          </a:p>
        </p:txBody>
      </p:sp>
      <p:sp>
        <p:nvSpPr>
          <p:cNvPr id="301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9EA6F3-938B-CA48-8E79-869C3B006CE1}" type="slidenum">
              <a:rPr lang="en-US"/>
              <a:pPr/>
              <a:t>38</a:t>
            </a:fld>
            <a:endParaRPr lang="en-US"/>
          </a:p>
        </p:txBody>
      </p:sp>
      <p:sp>
        <p:nvSpPr>
          <p:cNvPr id="302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4B6EA-BE73-CB48-A551-0CFB84A94E7F}" type="slidenum">
              <a:rPr lang="en-US"/>
              <a:pPr/>
              <a:t>39</a:t>
            </a:fld>
            <a:endParaRPr lang="en-US"/>
          </a:p>
        </p:txBody>
      </p:sp>
      <p:sp>
        <p:nvSpPr>
          <p:cNvPr id="303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83F0D5-D9E5-5545-9048-327B0615A103}" type="slidenum">
              <a:rPr lang="en-US"/>
              <a:pPr/>
              <a:t>4</a:t>
            </a:fld>
            <a:endParaRPr lang="en-US"/>
          </a:p>
        </p:txBody>
      </p:sp>
      <p:sp>
        <p:nvSpPr>
          <p:cNvPr id="268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12963-ECF0-FD47-8D63-86F7C53707FC}" type="slidenum">
              <a:rPr lang="en-US"/>
              <a:pPr/>
              <a:t>40</a:t>
            </a:fld>
            <a:endParaRPr lang="en-US"/>
          </a:p>
        </p:txBody>
      </p:sp>
      <p:sp>
        <p:nvSpPr>
          <p:cNvPr id="304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0AE4D-38F3-BF41-ADE5-1A8C0AD448AA}" type="slidenum">
              <a:rPr lang="en-US"/>
              <a:pPr/>
              <a:t>41</a:t>
            </a:fld>
            <a:endParaRPr lang="en-US"/>
          </a:p>
        </p:txBody>
      </p:sp>
      <p:sp>
        <p:nvSpPr>
          <p:cNvPr id="3051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777E3-808B-F343-93AC-525F9F62A970}" type="slidenum">
              <a:rPr lang="en-US"/>
              <a:pPr/>
              <a:t>42</a:t>
            </a:fld>
            <a:endParaRPr lang="en-US"/>
          </a:p>
        </p:txBody>
      </p:sp>
      <p:sp>
        <p:nvSpPr>
          <p:cNvPr id="306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566217-E24C-2F46-B335-FC5DD25069F9}" type="slidenum">
              <a:rPr lang="en-US"/>
              <a:pPr/>
              <a:t>43</a:t>
            </a:fld>
            <a:endParaRPr lang="en-US"/>
          </a:p>
        </p:txBody>
      </p:sp>
      <p:sp>
        <p:nvSpPr>
          <p:cNvPr id="3072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28C95-97BA-864D-911A-17F505C6F2D3}" type="slidenum">
              <a:rPr lang="en-US"/>
              <a:pPr/>
              <a:t>44</a:t>
            </a:fld>
            <a:endParaRPr lang="en-US"/>
          </a:p>
        </p:txBody>
      </p:sp>
      <p:sp>
        <p:nvSpPr>
          <p:cNvPr id="308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81AA38-1D77-2946-8904-9EE0E4D334F3}" type="slidenum">
              <a:rPr lang="en-US"/>
              <a:pPr/>
              <a:t>45</a:t>
            </a:fld>
            <a:endParaRPr lang="en-US"/>
          </a:p>
        </p:txBody>
      </p:sp>
      <p:sp>
        <p:nvSpPr>
          <p:cNvPr id="3092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0E01A-9BDA-5E4C-A452-3C2108F0955E}" type="slidenum">
              <a:rPr lang="en-US"/>
              <a:pPr/>
              <a:t>46</a:t>
            </a:fld>
            <a:endParaRPr lang="en-US"/>
          </a:p>
        </p:txBody>
      </p:sp>
      <p:sp>
        <p:nvSpPr>
          <p:cNvPr id="310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C1F1A9-E192-3D40-8FBB-0673E133A6A0}" type="slidenum">
              <a:rPr lang="en-US"/>
              <a:pPr/>
              <a:t>47</a:t>
            </a:fld>
            <a:endParaRPr lang="en-US"/>
          </a:p>
        </p:txBody>
      </p:sp>
      <p:sp>
        <p:nvSpPr>
          <p:cNvPr id="3112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897062-1314-D94C-A98E-A97AEA676288}" type="slidenum">
              <a:rPr lang="en-US"/>
              <a:pPr/>
              <a:t>48</a:t>
            </a:fld>
            <a:endParaRPr lang="en-US"/>
          </a:p>
        </p:txBody>
      </p:sp>
      <p:sp>
        <p:nvSpPr>
          <p:cNvPr id="3123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7D65C-8132-B84A-A00B-D16EBFE7FA2F}" type="slidenum">
              <a:rPr lang="en-US"/>
              <a:pPr/>
              <a:t>49</a:t>
            </a:fld>
            <a:endParaRPr lang="en-US"/>
          </a:p>
        </p:txBody>
      </p:sp>
      <p:sp>
        <p:nvSpPr>
          <p:cNvPr id="3133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7EEA7-9F93-4442-9CE0-0B9AA7BD324E}" type="slidenum">
              <a:rPr lang="en-US"/>
              <a:pPr/>
              <a:t>5</a:t>
            </a:fld>
            <a:endParaRPr lang="en-US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84190-AF69-AB49-96A4-19732C27B6A8}" type="slidenum">
              <a:rPr lang="en-US"/>
              <a:pPr/>
              <a:t>50</a:t>
            </a:fld>
            <a:endParaRPr lang="en-US"/>
          </a:p>
        </p:txBody>
      </p:sp>
      <p:sp>
        <p:nvSpPr>
          <p:cNvPr id="3143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D30278-FD0D-0141-A5B5-6FCC310405A3}" type="slidenum">
              <a:rPr lang="en-US"/>
              <a:pPr/>
              <a:t>51</a:t>
            </a:fld>
            <a:endParaRPr lang="en-US"/>
          </a:p>
        </p:txBody>
      </p:sp>
      <p:sp>
        <p:nvSpPr>
          <p:cNvPr id="3153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679CA-B31D-E24A-BDCA-3C0F59C4F660}" type="slidenum">
              <a:rPr lang="en-US"/>
              <a:pPr/>
              <a:t>52</a:t>
            </a:fld>
            <a:endParaRPr lang="en-US"/>
          </a:p>
        </p:txBody>
      </p:sp>
      <p:sp>
        <p:nvSpPr>
          <p:cNvPr id="3164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7BD3EF-ACF3-1644-BE85-12521025CA6C}" type="slidenum">
              <a:rPr lang="en-US"/>
              <a:pPr/>
              <a:t>53</a:t>
            </a:fld>
            <a:endParaRPr lang="en-US"/>
          </a:p>
        </p:txBody>
      </p:sp>
      <p:sp>
        <p:nvSpPr>
          <p:cNvPr id="3174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2E538-B870-D84C-9F21-F1216B5848DC}" type="slidenum">
              <a:rPr lang="en-US"/>
              <a:pPr/>
              <a:t>54</a:t>
            </a:fld>
            <a:endParaRPr lang="en-US"/>
          </a:p>
        </p:txBody>
      </p:sp>
      <p:sp>
        <p:nvSpPr>
          <p:cNvPr id="349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5D2E9-013B-9048-83C4-E0908F53E240}" type="slidenum">
              <a:rPr lang="en-US"/>
              <a:pPr/>
              <a:t>55</a:t>
            </a:fld>
            <a:endParaRPr lang="en-US"/>
          </a:p>
        </p:txBody>
      </p:sp>
      <p:sp>
        <p:nvSpPr>
          <p:cNvPr id="3502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EC561-EFC3-5E4B-A0D8-7ADB7A82FA2F}" type="slidenum">
              <a:rPr lang="en-US"/>
              <a:pPr/>
              <a:t>56</a:t>
            </a:fld>
            <a:endParaRPr lang="en-US"/>
          </a:p>
        </p:txBody>
      </p:sp>
      <p:sp>
        <p:nvSpPr>
          <p:cNvPr id="3512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BF998-8245-BA42-8831-4C0BBD08F83C}" type="slidenum">
              <a:rPr lang="en-US"/>
              <a:pPr/>
              <a:t>57</a:t>
            </a:fld>
            <a:endParaRPr lang="en-US"/>
          </a:p>
        </p:txBody>
      </p:sp>
      <p:sp>
        <p:nvSpPr>
          <p:cNvPr id="352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8CE6F-7056-7D4A-BC17-5C8FCA9F3000}" type="slidenum">
              <a:rPr lang="en-US"/>
              <a:pPr/>
              <a:t>58</a:t>
            </a:fld>
            <a:endParaRPr lang="en-US"/>
          </a:p>
        </p:txBody>
      </p:sp>
      <p:sp>
        <p:nvSpPr>
          <p:cNvPr id="3532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3B9A7-ED86-2043-9FAE-444565A29D1E}" type="slidenum">
              <a:rPr lang="en-US"/>
              <a:pPr/>
              <a:t>59</a:t>
            </a:fld>
            <a:endParaRPr lang="en-US"/>
          </a:p>
        </p:txBody>
      </p:sp>
      <p:sp>
        <p:nvSpPr>
          <p:cNvPr id="354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E313F-C1CF-C341-8016-E559BA3173BC}" type="slidenum">
              <a:rPr lang="en-US"/>
              <a:pPr/>
              <a:t>6</a:t>
            </a:fld>
            <a:endParaRPr lang="en-US"/>
          </a:p>
        </p:txBody>
      </p:sp>
      <p:sp>
        <p:nvSpPr>
          <p:cNvPr id="270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B4534-81D2-8C4F-960D-263F51793A68}" type="slidenum">
              <a:rPr lang="en-US"/>
              <a:pPr/>
              <a:t>60</a:t>
            </a:fld>
            <a:endParaRPr lang="en-US"/>
          </a:p>
        </p:txBody>
      </p:sp>
      <p:sp>
        <p:nvSpPr>
          <p:cNvPr id="3553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EC6D7-56ED-564B-9518-DB675859E26B}" type="slidenum">
              <a:rPr lang="en-US"/>
              <a:pPr/>
              <a:t>61</a:t>
            </a:fld>
            <a:endParaRPr lang="en-US"/>
          </a:p>
        </p:txBody>
      </p:sp>
      <p:sp>
        <p:nvSpPr>
          <p:cNvPr id="3563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E6D2C6-6F0B-BC4B-A19A-BEB25763974C}" type="slidenum">
              <a:rPr lang="en-US"/>
              <a:pPr/>
              <a:t>62</a:t>
            </a:fld>
            <a:endParaRPr lang="en-US"/>
          </a:p>
        </p:txBody>
      </p:sp>
      <p:sp>
        <p:nvSpPr>
          <p:cNvPr id="3573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0DC1-1F46-944E-AA04-EEE09FFF8B73}" type="slidenum">
              <a:rPr lang="en-US"/>
              <a:pPr/>
              <a:t>63</a:t>
            </a:fld>
            <a:endParaRPr lang="en-US"/>
          </a:p>
        </p:txBody>
      </p:sp>
      <p:sp>
        <p:nvSpPr>
          <p:cNvPr id="358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BCAA8-E0AD-2A4B-AF6B-195CCC3D021B}" type="slidenum">
              <a:rPr lang="en-US"/>
              <a:pPr/>
              <a:t>64</a:t>
            </a:fld>
            <a:endParaRPr lang="en-US"/>
          </a:p>
        </p:txBody>
      </p:sp>
      <p:sp>
        <p:nvSpPr>
          <p:cNvPr id="359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56D3E-807F-3643-909B-F7291DB41722}" type="slidenum">
              <a:rPr lang="en-US"/>
              <a:pPr/>
              <a:t>65</a:t>
            </a:fld>
            <a:endParaRPr lang="en-US"/>
          </a:p>
        </p:txBody>
      </p:sp>
      <p:sp>
        <p:nvSpPr>
          <p:cNvPr id="360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87394B-CD54-A04E-8DBB-F73EFD9C2966}" type="slidenum">
              <a:rPr lang="en-US"/>
              <a:pPr/>
              <a:t>66</a:t>
            </a:fld>
            <a:endParaRPr lang="en-US"/>
          </a:p>
        </p:txBody>
      </p:sp>
      <p:sp>
        <p:nvSpPr>
          <p:cNvPr id="361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D1073-D513-1444-91C9-6B0CE6313459}" type="slidenum">
              <a:rPr lang="en-US"/>
              <a:pPr/>
              <a:t>67</a:t>
            </a:fld>
            <a:endParaRPr lang="en-US"/>
          </a:p>
        </p:txBody>
      </p:sp>
      <p:sp>
        <p:nvSpPr>
          <p:cNvPr id="362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BCBDF-2DD0-3B49-8F63-30C60E385D3F}" type="slidenum">
              <a:rPr lang="en-US"/>
              <a:pPr/>
              <a:t>68</a:t>
            </a:fld>
            <a:endParaRPr lang="en-US"/>
          </a:p>
        </p:txBody>
      </p:sp>
      <p:sp>
        <p:nvSpPr>
          <p:cNvPr id="363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91E9D-1F31-7948-842A-1DA39911F519}" type="slidenum">
              <a:rPr lang="en-US"/>
              <a:pPr/>
              <a:t>69</a:t>
            </a:fld>
            <a:endParaRPr lang="en-US"/>
          </a:p>
        </p:txBody>
      </p:sp>
      <p:sp>
        <p:nvSpPr>
          <p:cNvPr id="364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B26A7-D7ED-A840-85E5-40E08E735CE6}" type="slidenum">
              <a:rPr lang="en-US"/>
              <a:pPr/>
              <a:t>7</a:t>
            </a:fld>
            <a:endParaRPr lang="en-US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5DE64-CF92-1B4D-97C0-9CF865A53C7B}" type="slidenum">
              <a:rPr lang="en-US"/>
              <a:pPr/>
              <a:t>70</a:t>
            </a:fld>
            <a:endParaRPr lang="en-US"/>
          </a:p>
        </p:txBody>
      </p:sp>
      <p:sp>
        <p:nvSpPr>
          <p:cNvPr id="365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ADA1B2-B5BE-DB47-84B1-AF5E5F22954A}" type="slidenum">
              <a:rPr lang="en-US"/>
              <a:pPr/>
              <a:t>71</a:t>
            </a:fld>
            <a:endParaRPr lang="en-US"/>
          </a:p>
        </p:txBody>
      </p:sp>
      <p:sp>
        <p:nvSpPr>
          <p:cNvPr id="366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A00051-8A58-1545-B4E0-BAC9D8986D15}" type="slidenum">
              <a:rPr lang="en-US"/>
              <a:pPr/>
              <a:t>72</a:t>
            </a:fld>
            <a:endParaRPr lang="en-US"/>
          </a:p>
        </p:txBody>
      </p:sp>
      <p:sp>
        <p:nvSpPr>
          <p:cNvPr id="367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D9DFE3-799D-F541-9ABE-B7641E60B2A6}" type="slidenum">
              <a:rPr lang="en-US"/>
              <a:pPr/>
              <a:t>73</a:t>
            </a:fld>
            <a:endParaRPr lang="en-US"/>
          </a:p>
        </p:txBody>
      </p:sp>
      <p:sp>
        <p:nvSpPr>
          <p:cNvPr id="368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14355-1209-B746-AE15-75B8391A4369}" type="slidenum">
              <a:rPr lang="en-US"/>
              <a:pPr/>
              <a:t>74</a:t>
            </a:fld>
            <a:endParaRPr lang="en-US"/>
          </a:p>
        </p:txBody>
      </p:sp>
      <p:sp>
        <p:nvSpPr>
          <p:cNvPr id="369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40F88-DA21-7940-9ADD-5BE1946EDEF0}" type="slidenum">
              <a:rPr lang="en-US"/>
              <a:pPr/>
              <a:t>75</a:t>
            </a:fld>
            <a:endParaRPr lang="en-US"/>
          </a:p>
        </p:txBody>
      </p:sp>
      <p:sp>
        <p:nvSpPr>
          <p:cNvPr id="370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6725D-072E-0346-A0CF-337B0B3A3266}" type="slidenum">
              <a:rPr lang="en-US"/>
              <a:pPr/>
              <a:t>76</a:t>
            </a:fld>
            <a:endParaRPr lang="en-US"/>
          </a:p>
        </p:txBody>
      </p:sp>
      <p:sp>
        <p:nvSpPr>
          <p:cNvPr id="371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F87906-F69E-4F4C-A808-6ADCE9AEE185}" type="slidenum">
              <a:rPr lang="en-US"/>
              <a:pPr/>
              <a:t>77</a:t>
            </a:fld>
            <a:endParaRPr lang="en-US"/>
          </a:p>
        </p:txBody>
      </p:sp>
      <p:sp>
        <p:nvSpPr>
          <p:cNvPr id="372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1FCDA-85CF-804A-979C-9978C0E9D8AB}" type="slidenum">
              <a:rPr lang="en-US"/>
              <a:pPr/>
              <a:t>78</a:t>
            </a:fld>
            <a:endParaRPr lang="en-US"/>
          </a:p>
        </p:txBody>
      </p:sp>
      <p:sp>
        <p:nvSpPr>
          <p:cNvPr id="373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696D7-AF24-0647-A2B4-C0F40E41C27B}" type="slidenum">
              <a:rPr lang="en-US"/>
              <a:pPr/>
              <a:t>79</a:t>
            </a:fld>
            <a:endParaRPr lang="en-US"/>
          </a:p>
        </p:txBody>
      </p:sp>
      <p:sp>
        <p:nvSpPr>
          <p:cNvPr id="374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82C413-5655-4946-99E9-8FBB0B42725E}" type="slidenum">
              <a:rPr lang="en-US"/>
              <a:pPr/>
              <a:t>8</a:t>
            </a:fld>
            <a:endParaRPr lang="en-US"/>
          </a:p>
        </p:txBody>
      </p:sp>
      <p:sp>
        <p:nvSpPr>
          <p:cNvPr id="272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70429-A24D-7447-B1E2-28126F1277EA}" type="slidenum">
              <a:rPr lang="en-US"/>
              <a:pPr/>
              <a:t>80</a:t>
            </a:fld>
            <a:endParaRPr lang="en-US"/>
          </a:p>
        </p:txBody>
      </p:sp>
      <p:sp>
        <p:nvSpPr>
          <p:cNvPr id="375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21EC22-E0AE-5947-B583-ABF5C1228AD2}" type="slidenum">
              <a:rPr lang="en-US"/>
              <a:pPr/>
              <a:t>81</a:t>
            </a:fld>
            <a:endParaRPr lang="en-US"/>
          </a:p>
        </p:txBody>
      </p:sp>
      <p:sp>
        <p:nvSpPr>
          <p:cNvPr id="376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A1E28-7EA7-A346-8316-C989314F5C32}" type="slidenum">
              <a:rPr lang="en-US"/>
              <a:pPr/>
              <a:t>9</a:t>
            </a:fld>
            <a:endParaRPr lang="en-US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/>
        </p:nvSpPr>
        <p:spPr bwMode="auto">
          <a:xfrm>
            <a:off x="533400" y="22098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Introduction to the</a:t>
            </a:r>
          </a:p>
          <a:p>
            <a:r>
              <a:rPr lang="en-US" sz="3400" b="1">
                <a:solidFill>
                  <a:schemeClr val="tx2"/>
                </a:solidFill>
                <a:latin typeface="Arial MT" pitchFamily="1" charset="0"/>
              </a:rPr>
              <a:t>Practice of Statistics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tx2"/>
                </a:solidFill>
                <a:latin typeface="Arial MT" pitchFamily="1" charset="0"/>
              </a:rPr>
              <a:t>Sixth Edition</a:t>
            </a:r>
            <a:endParaRPr lang="en-US" sz="4400" b="1">
              <a:solidFill>
                <a:schemeClr val="tx2"/>
              </a:solidFill>
              <a:latin typeface="Arial MT" pitchFamily="1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/>
        </p:nvSpPr>
        <p:spPr bwMode="auto">
          <a:xfrm>
            <a:off x="1371600" y="3962400"/>
            <a:ext cx="6400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sz="2800" b="1">
                <a:latin typeface="Arial MT" pitchFamily="1" charset="0"/>
              </a:rPr>
              <a:t>Chapter 1:</a:t>
            </a:r>
          </a:p>
          <a:p>
            <a:pPr>
              <a:lnSpc>
                <a:spcPct val="120000"/>
              </a:lnSpc>
            </a:pPr>
            <a:r>
              <a:rPr lang="en-US" sz="2800">
                <a:latin typeface="Arial MT" pitchFamily="1" charset="0"/>
              </a:rPr>
              <a:t>Looking at Data—Distributions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86200" y="6248400"/>
            <a:ext cx="5029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 b="1">
                <a:latin typeface="Arial MT" pitchFamily="1" charset="0"/>
              </a:rPr>
              <a:t>Copyright © 2009 by W. H. Freeman and Company</a:t>
            </a:r>
          </a:p>
        </p:txBody>
      </p:sp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762000" y="144780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Verdana" charset="0"/>
              </a:rPr>
              <a:t> </a:t>
            </a:r>
            <a:endParaRPr lang="en-US" sz="1800">
              <a:latin typeface="Verdana" charset="0"/>
            </a:endParaRPr>
          </a:p>
          <a:p>
            <a:endParaRPr lang="en-US" sz="1600"/>
          </a:p>
        </p:txBody>
      </p:sp>
      <p:sp>
        <p:nvSpPr>
          <p:cNvPr id="102406" name="Rectangle 6"/>
          <p:cNvSpPr>
            <a:spLocks noGrp="1" noChangeArrowheads="1"/>
          </p:cNvSpPr>
          <p:nvPr/>
        </p:nvSpPr>
        <p:spPr bwMode="auto">
          <a:xfrm>
            <a:off x="304800" y="11430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r>
              <a:rPr lang="en-US" b="1">
                <a:latin typeface="Arial MT" pitchFamily="1" charset="0"/>
              </a:rPr>
              <a:t>David S. Moore • George P. McCabe</a:t>
            </a:r>
          </a:p>
          <a:p>
            <a:r>
              <a:rPr lang="en-US" b="1">
                <a:solidFill>
                  <a:srgbClr val="000000"/>
                </a:solidFill>
                <a:latin typeface="Arial MT" pitchFamily="1" charset="0"/>
              </a:rPr>
              <a:t>Bruce A. Craig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7" name="Group 7"/>
          <p:cNvGrpSpPr>
            <a:grpSpLocks/>
          </p:cNvGrpSpPr>
          <p:nvPr/>
        </p:nvGrpSpPr>
        <p:grpSpPr bwMode="auto">
          <a:xfrm>
            <a:off x="219075" y="1276350"/>
            <a:ext cx="8616950" cy="4305300"/>
            <a:chOff x="138" y="796"/>
            <a:chExt cx="5428" cy="2712"/>
          </a:xfrm>
        </p:grpSpPr>
        <p:sp>
          <p:nvSpPr>
            <p:cNvPr id="220163" name="Text Box 3"/>
            <p:cNvSpPr txBox="1">
              <a:spLocks noChangeArrowheads="1"/>
            </p:cNvSpPr>
            <p:nvPr/>
          </p:nvSpPr>
          <p:spPr bwMode="auto">
            <a:xfrm>
              <a:off x="138" y="318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0165" name="Picture 5" descr="ISP_Ch01_Bx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" y="796"/>
              <a:ext cx="5368" cy="234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90" name="Group 6"/>
          <p:cNvGrpSpPr>
            <a:grpSpLocks/>
          </p:cNvGrpSpPr>
          <p:nvPr/>
        </p:nvGrpSpPr>
        <p:grpSpPr bwMode="auto">
          <a:xfrm>
            <a:off x="231775" y="914400"/>
            <a:ext cx="8604250" cy="5029200"/>
            <a:chOff x="148" y="528"/>
            <a:chExt cx="5420" cy="3168"/>
          </a:xfrm>
        </p:grpSpPr>
        <p:sp>
          <p:nvSpPr>
            <p:cNvPr id="221187" name="Text Box 3"/>
            <p:cNvSpPr txBox="1">
              <a:spLocks noChangeArrowheads="1"/>
            </p:cNvSpPr>
            <p:nvPr/>
          </p:nvSpPr>
          <p:spPr bwMode="auto">
            <a:xfrm>
              <a:off x="148" y="336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1189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528"/>
              <a:ext cx="5376" cy="27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4" name="Group 6"/>
          <p:cNvGrpSpPr>
            <a:grpSpLocks/>
          </p:cNvGrpSpPr>
          <p:nvPr/>
        </p:nvGrpSpPr>
        <p:grpSpPr bwMode="auto">
          <a:xfrm>
            <a:off x="231775" y="368300"/>
            <a:ext cx="8604250" cy="5753100"/>
            <a:chOff x="148" y="192"/>
            <a:chExt cx="5420" cy="3624"/>
          </a:xfrm>
        </p:grpSpPr>
        <p:sp>
          <p:nvSpPr>
            <p:cNvPr id="222211" name="Text Box 3"/>
            <p:cNvSpPr txBox="1">
              <a:spLocks noChangeArrowheads="1"/>
            </p:cNvSpPr>
            <p:nvPr/>
          </p:nvSpPr>
          <p:spPr bwMode="auto">
            <a:xfrm>
              <a:off x="148" y="34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2213" name="Picture 5" descr="01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92"/>
              <a:ext cx="5368" cy="32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40" name="Group 8"/>
          <p:cNvGrpSpPr>
            <a:grpSpLocks/>
          </p:cNvGrpSpPr>
          <p:nvPr/>
        </p:nvGrpSpPr>
        <p:grpSpPr bwMode="auto">
          <a:xfrm>
            <a:off x="1597025" y="279400"/>
            <a:ext cx="5949950" cy="6299200"/>
            <a:chOff x="908" y="80"/>
            <a:chExt cx="3748" cy="3968"/>
          </a:xfrm>
        </p:grpSpPr>
        <p:sp>
          <p:nvSpPr>
            <p:cNvPr id="223235" name="Text Box 3"/>
            <p:cNvSpPr txBox="1">
              <a:spLocks noChangeArrowheads="1"/>
            </p:cNvSpPr>
            <p:nvPr/>
          </p:nvSpPr>
          <p:spPr bwMode="auto">
            <a:xfrm>
              <a:off x="908" y="372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3238" name="Picture 6" descr="01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4" y="80"/>
              <a:ext cx="3692" cy="35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63" name="Group 7"/>
          <p:cNvGrpSpPr>
            <a:grpSpLocks/>
          </p:cNvGrpSpPr>
          <p:nvPr/>
        </p:nvGrpSpPr>
        <p:grpSpPr bwMode="auto">
          <a:xfrm>
            <a:off x="225425" y="1720850"/>
            <a:ext cx="8616950" cy="3414713"/>
            <a:chOff x="140" y="993"/>
            <a:chExt cx="5428" cy="2151"/>
          </a:xfrm>
        </p:grpSpPr>
        <p:sp>
          <p:nvSpPr>
            <p:cNvPr id="224259" name="Text Box 3"/>
            <p:cNvSpPr txBox="1">
              <a:spLocks noChangeArrowheads="1"/>
            </p:cNvSpPr>
            <p:nvPr/>
          </p:nvSpPr>
          <p:spPr bwMode="auto">
            <a:xfrm>
              <a:off x="140" y="281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4262" name="Picture 6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93"/>
              <a:ext cx="5376" cy="17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7" name="Group 7"/>
          <p:cNvGrpSpPr>
            <a:grpSpLocks/>
          </p:cNvGrpSpPr>
          <p:nvPr/>
        </p:nvGrpSpPr>
        <p:grpSpPr bwMode="auto">
          <a:xfrm>
            <a:off x="1273175" y="365125"/>
            <a:ext cx="6597650" cy="6127750"/>
            <a:chOff x="644" y="124"/>
            <a:chExt cx="4156" cy="3860"/>
          </a:xfrm>
        </p:grpSpPr>
        <p:sp>
          <p:nvSpPr>
            <p:cNvPr id="225283" name="Text Box 3"/>
            <p:cNvSpPr txBox="1">
              <a:spLocks noChangeArrowheads="1"/>
            </p:cNvSpPr>
            <p:nvPr/>
          </p:nvSpPr>
          <p:spPr bwMode="auto">
            <a:xfrm>
              <a:off x="644" y="365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5285" name="Picture 5" descr="01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44" y="124"/>
              <a:ext cx="4156" cy="35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11" name="Group 7"/>
          <p:cNvGrpSpPr>
            <a:grpSpLocks/>
          </p:cNvGrpSpPr>
          <p:nvPr/>
        </p:nvGrpSpPr>
        <p:grpSpPr bwMode="auto">
          <a:xfrm>
            <a:off x="835025" y="317500"/>
            <a:ext cx="7473950" cy="6223000"/>
            <a:chOff x="380" y="96"/>
            <a:chExt cx="4708" cy="3920"/>
          </a:xfrm>
        </p:grpSpPr>
        <p:sp>
          <p:nvSpPr>
            <p:cNvPr id="226307" name="Text Box 3"/>
            <p:cNvSpPr txBox="1">
              <a:spLocks noChangeArrowheads="1"/>
            </p:cNvSpPr>
            <p:nvPr/>
          </p:nvSpPr>
          <p:spPr bwMode="auto">
            <a:xfrm>
              <a:off x="380" y="36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6309" name="Picture 5" descr="01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0" y="96"/>
              <a:ext cx="4708" cy="35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34" name="Group 6"/>
          <p:cNvGrpSpPr>
            <a:grpSpLocks/>
          </p:cNvGrpSpPr>
          <p:nvPr/>
        </p:nvGrpSpPr>
        <p:grpSpPr bwMode="auto">
          <a:xfrm>
            <a:off x="228600" y="1606550"/>
            <a:ext cx="8610600" cy="3644900"/>
            <a:chOff x="144" y="768"/>
            <a:chExt cx="5424" cy="2296"/>
          </a:xfrm>
        </p:grpSpPr>
        <p:sp>
          <p:nvSpPr>
            <p:cNvPr id="227331" name="Text Box 3"/>
            <p:cNvSpPr txBox="1">
              <a:spLocks noChangeArrowheads="1"/>
            </p:cNvSpPr>
            <p:nvPr/>
          </p:nvSpPr>
          <p:spPr bwMode="auto">
            <a:xfrm>
              <a:off x="144" y="273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7333" name="Picture 5" descr="ISP_Ch01_Bx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768"/>
              <a:ext cx="5368" cy="19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59" name="Group 7"/>
          <p:cNvGrpSpPr>
            <a:grpSpLocks/>
          </p:cNvGrpSpPr>
          <p:nvPr/>
        </p:nvGrpSpPr>
        <p:grpSpPr bwMode="auto">
          <a:xfrm>
            <a:off x="1203325" y="393700"/>
            <a:ext cx="6737350" cy="6070600"/>
            <a:chOff x="556" y="64"/>
            <a:chExt cx="4244" cy="3824"/>
          </a:xfrm>
        </p:grpSpPr>
        <p:sp>
          <p:nvSpPr>
            <p:cNvPr id="228355" name="Text Box 3"/>
            <p:cNvSpPr txBox="1">
              <a:spLocks noChangeArrowheads="1"/>
            </p:cNvSpPr>
            <p:nvPr/>
          </p:nvSpPr>
          <p:spPr bwMode="auto">
            <a:xfrm>
              <a:off x="556" y="356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8357" name="Picture 5" descr="01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" y="64"/>
              <a:ext cx="4244" cy="34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84" name="Group 8"/>
          <p:cNvGrpSpPr>
            <a:grpSpLocks/>
          </p:cNvGrpSpPr>
          <p:nvPr/>
        </p:nvGrpSpPr>
        <p:grpSpPr bwMode="auto">
          <a:xfrm>
            <a:off x="222250" y="2032000"/>
            <a:ext cx="8610600" cy="2794000"/>
            <a:chOff x="140" y="1280"/>
            <a:chExt cx="5424" cy="1760"/>
          </a:xfrm>
        </p:grpSpPr>
        <p:sp>
          <p:nvSpPr>
            <p:cNvPr id="229379" name="Text Box 3"/>
            <p:cNvSpPr txBox="1">
              <a:spLocks noChangeArrowheads="1"/>
            </p:cNvSpPr>
            <p:nvPr/>
          </p:nvSpPr>
          <p:spPr bwMode="auto">
            <a:xfrm>
              <a:off x="140" y="271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18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29382" name="Picture 6" descr="ISP_Ch01_Bx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6" y="1280"/>
              <a:ext cx="5368" cy="13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7" name="Group 9"/>
          <p:cNvGrpSpPr>
            <a:grpSpLocks/>
          </p:cNvGrpSpPr>
          <p:nvPr/>
        </p:nvGrpSpPr>
        <p:grpSpPr bwMode="auto">
          <a:xfrm>
            <a:off x="230188" y="527050"/>
            <a:ext cx="8682037" cy="5803900"/>
            <a:chOff x="128" y="88"/>
            <a:chExt cx="5469" cy="3656"/>
          </a:xfrm>
        </p:grpSpPr>
        <p:sp>
          <p:nvSpPr>
            <p:cNvPr id="211974" name="Text Box 6"/>
            <p:cNvSpPr txBox="1">
              <a:spLocks noChangeArrowheads="1"/>
            </p:cNvSpPr>
            <p:nvPr/>
          </p:nvSpPr>
          <p:spPr bwMode="auto">
            <a:xfrm>
              <a:off x="128" y="341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Chapter 1 Opener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1976" name="Picture 8" descr="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6" y="88"/>
              <a:ext cx="5381" cy="326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406" name="Group 6"/>
          <p:cNvGrpSpPr>
            <a:grpSpLocks/>
          </p:cNvGrpSpPr>
          <p:nvPr/>
        </p:nvGrpSpPr>
        <p:grpSpPr bwMode="auto">
          <a:xfrm>
            <a:off x="209550" y="469900"/>
            <a:ext cx="8623300" cy="5918200"/>
            <a:chOff x="136" y="192"/>
            <a:chExt cx="5432" cy="3728"/>
          </a:xfrm>
        </p:grpSpPr>
        <p:sp>
          <p:nvSpPr>
            <p:cNvPr id="230403" name="Text Box 3"/>
            <p:cNvSpPr txBox="1">
              <a:spLocks noChangeArrowheads="1"/>
            </p:cNvSpPr>
            <p:nvPr/>
          </p:nvSpPr>
          <p:spPr bwMode="auto">
            <a:xfrm>
              <a:off x="136" y="359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0405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92"/>
              <a:ext cx="5368" cy="33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35" name="Group 11"/>
          <p:cNvGrpSpPr>
            <a:grpSpLocks/>
          </p:cNvGrpSpPr>
          <p:nvPr/>
        </p:nvGrpSpPr>
        <p:grpSpPr bwMode="auto">
          <a:xfrm>
            <a:off x="234950" y="1338263"/>
            <a:ext cx="8597900" cy="4181475"/>
            <a:chOff x="152" y="118"/>
            <a:chExt cx="5416" cy="2634"/>
          </a:xfrm>
        </p:grpSpPr>
        <p:sp>
          <p:nvSpPr>
            <p:cNvPr id="231427" name="Text Box 3"/>
            <p:cNvSpPr txBox="1">
              <a:spLocks noChangeArrowheads="1"/>
            </p:cNvSpPr>
            <p:nvPr/>
          </p:nvSpPr>
          <p:spPr bwMode="auto">
            <a:xfrm>
              <a:off x="152" y="242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1433" name="Picture 9" descr="01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18"/>
              <a:ext cx="5368" cy="22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54" name="Group 6"/>
          <p:cNvGrpSpPr>
            <a:grpSpLocks/>
          </p:cNvGrpSpPr>
          <p:nvPr/>
        </p:nvGrpSpPr>
        <p:grpSpPr bwMode="auto">
          <a:xfrm>
            <a:off x="206375" y="2133600"/>
            <a:ext cx="8629650" cy="2590800"/>
            <a:chOff x="132" y="1056"/>
            <a:chExt cx="5436" cy="1632"/>
          </a:xfrm>
        </p:grpSpPr>
        <p:sp>
          <p:nvSpPr>
            <p:cNvPr id="232451" name="Text Box 3"/>
            <p:cNvSpPr txBox="1">
              <a:spLocks noChangeArrowheads="1"/>
            </p:cNvSpPr>
            <p:nvPr/>
          </p:nvSpPr>
          <p:spPr bwMode="auto">
            <a:xfrm>
              <a:off x="132" y="236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2453" name="Picture 5" descr="ISP_Ch01_Bx0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56"/>
              <a:ext cx="5368" cy="125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8" name="Group 6"/>
          <p:cNvGrpSpPr>
            <a:grpSpLocks/>
          </p:cNvGrpSpPr>
          <p:nvPr/>
        </p:nvGrpSpPr>
        <p:grpSpPr bwMode="auto">
          <a:xfrm>
            <a:off x="250825" y="400050"/>
            <a:ext cx="8591550" cy="6057900"/>
            <a:chOff x="140" y="240"/>
            <a:chExt cx="5412" cy="3816"/>
          </a:xfrm>
        </p:grpSpPr>
        <p:sp>
          <p:nvSpPr>
            <p:cNvPr id="233475" name="Text Box 3"/>
            <p:cNvSpPr txBox="1">
              <a:spLocks noChangeArrowheads="1"/>
            </p:cNvSpPr>
            <p:nvPr/>
          </p:nvSpPr>
          <p:spPr bwMode="auto">
            <a:xfrm>
              <a:off x="140" y="372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3477" name="Picture 5" descr="01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40"/>
              <a:ext cx="5360" cy="34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502" name="Group 6"/>
          <p:cNvGrpSpPr>
            <a:grpSpLocks/>
          </p:cNvGrpSpPr>
          <p:nvPr/>
        </p:nvGrpSpPr>
        <p:grpSpPr bwMode="auto">
          <a:xfrm>
            <a:off x="225425" y="412750"/>
            <a:ext cx="8642350" cy="6032500"/>
            <a:chOff x="124" y="96"/>
            <a:chExt cx="5444" cy="3800"/>
          </a:xfrm>
        </p:grpSpPr>
        <p:sp>
          <p:nvSpPr>
            <p:cNvPr id="234499" name="Text Box 3"/>
            <p:cNvSpPr txBox="1">
              <a:spLocks noChangeArrowheads="1"/>
            </p:cNvSpPr>
            <p:nvPr/>
          </p:nvSpPr>
          <p:spPr bwMode="auto">
            <a:xfrm>
              <a:off x="124" y="356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4501" name="Picture 5" descr="01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"/>
              <a:ext cx="5376" cy="346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26" name="Group 6"/>
          <p:cNvGrpSpPr>
            <a:grpSpLocks/>
          </p:cNvGrpSpPr>
          <p:nvPr/>
        </p:nvGrpSpPr>
        <p:grpSpPr bwMode="auto">
          <a:xfrm>
            <a:off x="250825" y="393700"/>
            <a:ext cx="8642350" cy="6070600"/>
            <a:chOff x="124" y="240"/>
            <a:chExt cx="5444" cy="3824"/>
          </a:xfrm>
        </p:grpSpPr>
        <p:sp>
          <p:nvSpPr>
            <p:cNvPr id="235523" name="Text Box 3"/>
            <p:cNvSpPr txBox="1">
              <a:spLocks noChangeArrowheads="1"/>
            </p:cNvSpPr>
            <p:nvPr/>
          </p:nvSpPr>
          <p:spPr bwMode="auto">
            <a:xfrm>
              <a:off x="124" y="373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5525" name="Picture 5" descr="01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" y="240"/>
              <a:ext cx="5392" cy="34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51" name="Group 7"/>
          <p:cNvGrpSpPr>
            <a:grpSpLocks/>
          </p:cNvGrpSpPr>
          <p:nvPr/>
        </p:nvGrpSpPr>
        <p:grpSpPr bwMode="auto">
          <a:xfrm>
            <a:off x="212725" y="438150"/>
            <a:ext cx="8642350" cy="5981700"/>
            <a:chOff x="158" y="96"/>
            <a:chExt cx="5444" cy="3768"/>
          </a:xfrm>
        </p:grpSpPr>
        <p:sp>
          <p:nvSpPr>
            <p:cNvPr id="236547" name="Text Box 3"/>
            <p:cNvSpPr txBox="1">
              <a:spLocks noChangeArrowheads="1"/>
            </p:cNvSpPr>
            <p:nvPr/>
          </p:nvSpPr>
          <p:spPr bwMode="auto">
            <a:xfrm>
              <a:off x="158" y="353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6549" name="Picture 5" descr="01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6" y="96"/>
              <a:ext cx="5376" cy="34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4" name="Group 6"/>
          <p:cNvGrpSpPr>
            <a:grpSpLocks/>
          </p:cNvGrpSpPr>
          <p:nvPr/>
        </p:nvGrpSpPr>
        <p:grpSpPr bwMode="auto">
          <a:xfrm>
            <a:off x="1136650" y="187325"/>
            <a:ext cx="6870700" cy="6483350"/>
            <a:chOff x="144" y="0"/>
            <a:chExt cx="4328" cy="4084"/>
          </a:xfrm>
        </p:grpSpPr>
        <p:sp>
          <p:nvSpPr>
            <p:cNvPr id="237571" name="Text Box 3"/>
            <p:cNvSpPr txBox="1">
              <a:spLocks noChangeArrowheads="1"/>
            </p:cNvSpPr>
            <p:nvPr/>
          </p:nvSpPr>
          <p:spPr bwMode="auto">
            <a:xfrm>
              <a:off x="144" y="375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7573" name="Picture 5" descr="01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0"/>
              <a:ext cx="4328" cy="375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99" name="Group 7"/>
          <p:cNvGrpSpPr>
            <a:grpSpLocks/>
          </p:cNvGrpSpPr>
          <p:nvPr/>
        </p:nvGrpSpPr>
        <p:grpSpPr bwMode="auto">
          <a:xfrm>
            <a:off x="952500" y="166688"/>
            <a:ext cx="7239000" cy="6523037"/>
            <a:chOff x="144" y="107"/>
            <a:chExt cx="4560" cy="4109"/>
          </a:xfrm>
        </p:grpSpPr>
        <p:sp>
          <p:nvSpPr>
            <p:cNvPr id="238596" name="Text Box 4"/>
            <p:cNvSpPr txBox="1">
              <a:spLocks noChangeArrowheads="1"/>
            </p:cNvSpPr>
            <p:nvPr/>
          </p:nvSpPr>
          <p:spPr bwMode="auto">
            <a:xfrm>
              <a:off x="144" y="38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8598" name="Picture 6" descr="01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" y="107"/>
              <a:ext cx="4528" cy="37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22" name="Group 6"/>
          <p:cNvGrpSpPr>
            <a:grpSpLocks/>
          </p:cNvGrpSpPr>
          <p:nvPr/>
        </p:nvGrpSpPr>
        <p:grpSpPr bwMode="auto">
          <a:xfrm>
            <a:off x="234950" y="488950"/>
            <a:ext cx="8597900" cy="5880100"/>
            <a:chOff x="152" y="144"/>
            <a:chExt cx="5416" cy="3704"/>
          </a:xfrm>
        </p:grpSpPr>
        <p:sp>
          <p:nvSpPr>
            <p:cNvPr id="239619" name="Text Box 3"/>
            <p:cNvSpPr txBox="1">
              <a:spLocks noChangeArrowheads="1"/>
            </p:cNvSpPr>
            <p:nvPr/>
          </p:nvSpPr>
          <p:spPr bwMode="auto">
            <a:xfrm>
              <a:off x="152" y="352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39621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44"/>
              <a:ext cx="5368" cy="33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02" name="Group 10"/>
          <p:cNvGrpSpPr>
            <a:grpSpLocks/>
          </p:cNvGrpSpPr>
          <p:nvPr/>
        </p:nvGrpSpPr>
        <p:grpSpPr bwMode="auto">
          <a:xfrm>
            <a:off x="219075" y="1857375"/>
            <a:ext cx="8624888" cy="3143250"/>
            <a:chOff x="141" y="1170"/>
            <a:chExt cx="5433" cy="1980"/>
          </a:xfrm>
        </p:grpSpPr>
        <p:sp>
          <p:nvSpPr>
            <p:cNvPr id="212995" name="Text Box 3"/>
            <p:cNvSpPr txBox="1">
              <a:spLocks noChangeArrowheads="1"/>
            </p:cNvSpPr>
            <p:nvPr/>
          </p:nvSpPr>
          <p:spPr bwMode="auto">
            <a:xfrm>
              <a:off x="141" y="282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3000" name="Picture 8" descr="ISP_Ch01_Bx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9" y="1170"/>
              <a:ext cx="5375" cy="16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141" name="Group 5"/>
          <p:cNvGrpSpPr>
            <a:grpSpLocks/>
          </p:cNvGrpSpPr>
          <p:nvPr/>
        </p:nvGrpSpPr>
        <p:grpSpPr bwMode="auto">
          <a:xfrm>
            <a:off x="1903413" y="161925"/>
            <a:ext cx="5337175" cy="6635750"/>
            <a:chOff x="152" y="100"/>
            <a:chExt cx="3362" cy="4180"/>
          </a:xfrm>
        </p:grpSpPr>
        <p:sp>
          <p:nvSpPr>
            <p:cNvPr id="347139" name="Text Box 3"/>
            <p:cNvSpPr txBox="1">
              <a:spLocks noChangeArrowheads="1"/>
            </p:cNvSpPr>
            <p:nvPr/>
          </p:nvSpPr>
          <p:spPr bwMode="auto">
            <a:xfrm>
              <a:off x="152" y="395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7140" name="Picture 4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0"/>
              <a:ext cx="3314" cy="37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646" name="Group 6"/>
          <p:cNvGrpSpPr>
            <a:grpSpLocks/>
          </p:cNvGrpSpPr>
          <p:nvPr/>
        </p:nvGrpSpPr>
        <p:grpSpPr bwMode="auto">
          <a:xfrm>
            <a:off x="2095500" y="165100"/>
            <a:ext cx="4953000" cy="6616700"/>
            <a:chOff x="144" y="104"/>
            <a:chExt cx="3120" cy="4168"/>
          </a:xfrm>
        </p:grpSpPr>
        <p:sp>
          <p:nvSpPr>
            <p:cNvPr id="240643" name="Text Box 3"/>
            <p:cNvSpPr txBox="1">
              <a:spLocks noChangeArrowheads="1"/>
            </p:cNvSpPr>
            <p:nvPr/>
          </p:nvSpPr>
          <p:spPr bwMode="auto">
            <a:xfrm>
              <a:off x="144" y="394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0645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2922" cy="37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71" name="Group 7"/>
          <p:cNvGrpSpPr>
            <a:grpSpLocks/>
          </p:cNvGrpSpPr>
          <p:nvPr/>
        </p:nvGrpSpPr>
        <p:grpSpPr bwMode="auto">
          <a:xfrm>
            <a:off x="457200" y="184150"/>
            <a:ext cx="8229600" cy="6489700"/>
            <a:chOff x="144" y="96"/>
            <a:chExt cx="5184" cy="4088"/>
          </a:xfrm>
        </p:grpSpPr>
        <p:sp>
          <p:nvSpPr>
            <p:cNvPr id="241667" name="Text Box 3"/>
            <p:cNvSpPr txBox="1">
              <a:spLocks noChangeArrowheads="1"/>
            </p:cNvSpPr>
            <p:nvPr/>
          </p:nvSpPr>
          <p:spPr bwMode="auto">
            <a:xfrm>
              <a:off x="144" y="385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1669" name="Picture 5" descr="01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"/>
              <a:ext cx="5136" cy="37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694" name="Group 6"/>
          <p:cNvGrpSpPr>
            <a:grpSpLocks/>
          </p:cNvGrpSpPr>
          <p:nvPr/>
        </p:nvGrpSpPr>
        <p:grpSpPr bwMode="auto">
          <a:xfrm>
            <a:off x="225425" y="584200"/>
            <a:ext cx="8616950" cy="5689600"/>
            <a:chOff x="140" y="104"/>
            <a:chExt cx="5428" cy="3584"/>
          </a:xfrm>
        </p:grpSpPr>
        <p:sp>
          <p:nvSpPr>
            <p:cNvPr id="242691" name="Text Box 3"/>
            <p:cNvSpPr txBox="1">
              <a:spLocks noChangeArrowheads="1"/>
            </p:cNvSpPr>
            <p:nvPr/>
          </p:nvSpPr>
          <p:spPr bwMode="auto">
            <a:xfrm>
              <a:off x="140" y="336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2693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5368" cy="319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718" name="Group 6"/>
          <p:cNvGrpSpPr>
            <a:grpSpLocks/>
          </p:cNvGrpSpPr>
          <p:nvPr/>
        </p:nvGrpSpPr>
        <p:grpSpPr bwMode="auto">
          <a:xfrm>
            <a:off x="1946275" y="168275"/>
            <a:ext cx="5249863" cy="6621463"/>
            <a:chOff x="144" y="101"/>
            <a:chExt cx="3307" cy="4171"/>
          </a:xfrm>
        </p:grpSpPr>
        <p:sp>
          <p:nvSpPr>
            <p:cNvPr id="243715" name="Text Box 3"/>
            <p:cNvSpPr txBox="1">
              <a:spLocks noChangeArrowheads="1"/>
            </p:cNvSpPr>
            <p:nvPr/>
          </p:nvSpPr>
          <p:spPr bwMode="auto">
            <a:xfrm>
              <a:off x="144" y="394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3717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1"/>
              <a:ext cx="3259" cy="378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42" name="Group 6"/>
          <p:cNvGrpSpPr>
            <a:grpSpLocks/>
          </p:cNvGrpSpPr>
          <p:nvPr/>
        </p:nvGrpSpPr>
        <p:grpSpPr bwMode="auto">
          <a:xfrm>
            <a:off x="228600" y="257175"/>
            <a:ext cx="8610600" cy="6343650"/>
            <a:chOff x="144" y="100"/>
            <a:chExt cx="5424" cy="3996"/>
          </a:xfrm>
        </p:grpSpPr>
        <p:sp>
          <p:nvSpPr>
            <p:cNvPr id="244739" name="Text Box 3"/>
            <p:cNvSpPr txBox="1">
              <a:spLocks noChangeArrowheads="1"/>
            </p:cNvSpPr>
            <p:nvPr/>
          </p:nvSpPr>
          <p:spPr bwMode="auto">
            <a:xfrm>
              <a:off x="144" y="376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1.10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4741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0"/>
              <a:ext cx="5368" cy="36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7" name="Group 7"/>
          <p:cNvGrpSpPr>
            <a:grpSpLocks/>
          </p:cNvGrpSpPr>
          <p:nvPr/>
        </p:nvGrpSpPr>
        <p:grpSpPr bwMode="auto">
          <a:xfrm>
            <a:off x="225425" y="1327150"/>
            <a:ext cx="8616950" cy="4203700"/>
            <a:chOff x="140" y="720"/>
            <a:chExt cx="5428" cy="2648"/>
          </a:xfrm>
        </p:grpSpPr>
        <p:sp>
          <p:nvSpPr>
            <p:cNvPr id="245763" name="Text Box 3"/>
            <p:cNvSpPr txBox="1">
              <a:spLocks noChangeArrowheads="1"/>
            </p:cNvSpPr>
            <p:nvPr/>
          </p:nvSpPr>
          <p:spPr bwMode="auto">
            <a:xfrm>
              <a:off x="140" y="304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5766" name="Picture 6" descr="ISP_Ch01_Bx0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720"/>
              <a:ext cx="5368" cy="22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90" name="Group 6"/>
          <p:cNvGrpSpPr>
            <a:grpSpLocks/>
          </p:cNvGrpSpPr>
          <p:nvPr/>
        </p:nvGrpSpPr>
        <p:grpSpPr bwMode="auto">
          <a:xfrm>
            <a:off x="225425" y="990600"/>
            <a:ext cx="8616950" cy="4876800"/>
            <a:chOff x="140" y="624"/>
            <a:chExt cx="5428" cy="3072"/>
          </a:xfrm>
        </p:grpSpPr>
        <p:sp>
          <p:nvSpPr>
            <p:cNvPr id="246787" name="Text Box 3"/>
            <p:cNvSpPr txBox="1">
              <a:spLocks noChangeArrowheads="1"/>
            </p:cNvSpPr>
            <p:nvPr/>
          </p:nvSpPr>
          <p:spPr bwMode="auto">
            <a:xfrm>
              <a:off x="140" y="336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32–33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6789" name="Picture 5" descr="ISP_Ch01_Bx0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624"/>
              <a:ext cx="5368" cy="26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4" name="Group 6"/>
          <p:cNvGrpSpPr>
            <a:grpSpLocks/>
          </p:cNvGrpSpPr>
          <p:nvPr/>
        </p:nvGrpSpPr>
        <p:grpSpPr bwMode="auto">
          <a:xfrm>
            <a:off x="225425" y="1384300"/>
            <a:ext cx="8616950" cy="4089400"/>
            <a:chOff x="140" y="624"/>
            <a:chExt cx="5428" cy="2576"/>
          </a:xfrm>
        </p:grpSpPr>
        <p:sp>
          <p:nvSpPr>
            <p:cNvPr id="247811" name="Text Box 3"/>
            <p:cNvSpPr txBox="1">
              <a:spLocks noChangeArrowheads="1"/>
            </p:cNvSpPr>
            <p:nvPr/>
          </p:nvSpPr>
          <p:spPr bwMode="auto">
            <a:xfrm>
              <a:off x="140" y="287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7813" name="Picture 5" descr="ISP_Ch01_Bx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624"/>
              <a:ext cx="5368" cy="219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841" name="Group 9"/>
          <p:cNvGrpSpPr>
            <a:grpSpLocks/>
          </p:cNvGrpSpPr>
          <p:nvPr/>
        </p:nvGrpSpPr>
        <p:grpSpPr bwMode="auto">
          <a:xfrm>
            <a:off x="523875" y="171450"/>
            <a:ext cx="8096250" cy="6591300"/>
            <a:chOff x="132" y="104"/>
            <a:chExt cx="5100" cy="4152"/>
          </a:xfrm>
        </p:grpSpPr>
        <p:sp>
          <p:nvSpPr>
            <p:cNvPr id="248835" name="Text Box 3"/>
            <p:cNvSpPr txBox="1">
              <a:spLocks noChangeArrowheads="1"/>
            </p:cNvSpPr>
            <p:nvPr/>
          </p:nvSpPr>
          <p:spPr bwMode="auto">
            <a:xfrm>
              <a:off x="132" y="392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8840" name="Picture 8" descr="01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5032" cy="37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30" name="Group 14"/>
          <p:cNvGrpSpPr>
            <a:grpSpLocks/>
          </p:cNvGrpSpPr>
          <p:nvPr/>
        </p:nvGrpSpPr>
        <p:grpSpPr bwMode="auto">
          <a:xfrm>
            <a:off x="234950" y="1568450"/>
            <a:ext cx="8597900" cy="3721100"/>
            <a:chOff x="152" y="816"/>
            <a:chExt cx="5416" cy="2344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152" y="283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4029" name="Picture 13" descr="01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816"/>
              <a:ext cx="5368" cy="19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864" name="Group 8"/>
          <p:cNvGrpSpPr>
            <a:grpSpLocks/>
          </p:cNvGrpSpPr>
          <p:nvPr/>
        </p:nvGrpSpPr>
        <p:grpSpPr bwMode="auto">
          <a:xfrm>
            <a:off x="228600" y="1663700"/>
            <a:ext cx="8610600" cy="3530600"/>
            <a:chOff x="144" y="960"/>
            <a:chExt cx="5424" cy="2224"/>
          </a:xfrm>
        </p:grpSpPr>
        <p:sp>
          <p:nvSpPr>
            <p:cNvPr id="249859" name="Text Box 3"/>
            <p:cNvSpPr txBox="1">
              <a:spLocks noChangeArrowheads="1"/>
            </p:cNvSpPr>
            <p:nvPr/>
          </p:nvSpPr>
          <p:spPr bwMode="auto">
            <a:xfrm>
              <a:off x="144" y="285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49863" name="Picture 7" descr="ISP_Ch01_Bx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0"/>
              <a:ext cx="5368" cy="183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86" name="Group 6"/>
          <p:cNvGrpSpPr>
            <a:grpSpLocks/>
          </p:cNvGrpSpPr>
          <p:nvPr/>
        </p:nvGrpSpPr>
        <p:grpSpPr bwMode="auto">
          <a:xfrm>
            <a:off x="647700" y="152400"/>
            <a:ext cx="7848600" cy="6553200"/>
            <a:chOff x="144" y="96"/>
            <a:chExt cx="4944" cy="4128"/>
          </a:xfrm>
        </p:grpSpPr>
        <p:sp>
          <p:nvSpPr>
            <p:cNvPr id="250883" name="Text Box 3"/>
            <p:cNvSpPr txBox="1">
              <a:spLocks noChangeArrowheads="1"/>
            </p:cNvSpPr>
            <p:nvPr/>
          </p:nvSpPr>
          <p:spPr bwMode="auto">
            <a:xfrm>
              <a:off x="144" y="3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1.19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0885" name="Picture 5" descr="01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"/>
              <a:ext cx="4896" cy="37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10" name="Group 6"/>
          <p:cNvGrpSpPr>
            <a:grpSpLocks/>
          </p:cNvGrpSpPr>
          <p:nvPr/>
        </p:nvGrpSpPr>
        <p:grpSpPr bwMode="auto">
          <a:xfrm>
            <a:off x="228600" y="1822450"/>
            <a:ext cx="8610600" cy="3213100"/>
            <a:chOff x="144" y="816"/>
            <a:chExt cx="5424" cy="2024"/>
          </a:xfrm>
        </p:grpSpPr>
        <p:sp>
          <p:nvSpPr>
            <p:cNvPr id="251907" name="Text Box 3"/>
            <p:cNvSpPr txBox="1">
              <a:spLocks noChangeArrowheads="1"/>
            </p:cNvSpPr>
            <p:nvPr/>
          </p:nvSpPr>
          <p:spPr bwMode="auto">
            <a:xfrm>
              <a:off x="144" y="251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38a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1909" name="Picture 5" descr="ISP_Ch01_Bx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816"/>
              <a:ext cx="5368" cy="16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934" name="Group 6"/>
          <p:cNvGrpSpPr>
            <a:grpSpLocks/>
          </p:cNvGrpSpPr>
          <p:nvPr/>
        </p:nvGrpSpPr>
        <p:grpSpPr bwMode="auto">
          <a:xfrm>
            <a:off x="225425" y="2082800"/>
            <a:ext cx="8616950" cy="2692400"/>
            <a:chOff x="140" y="1104"/>
            <a:chExt cx="5428" cy="1696"/>
          </a:xfrm>
        </p:grpSpPr>
        <p:sp>
          <p:nvSpPr>
            <p:cNvPr id="252931" name="Text Box 3"/>
            <p:cNvSpPr txBox="1">
              <a:spLocks noChangeArrowheads="1"/>
            </p:cNvSpPr>
            <p:nvPr/>
          </p:nvSpPr>
          <p:spPr bwMode="auto">
            <a:xfrm>
              <a:off x="140" y="247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38b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2933" name="Picture 5" descr="ISP_Ch01_Bx1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104"/>
              <a:ext cx="5368" cy="130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958" name="Group 6"/>
          <p:cNvGrpSpPr>
            <a:grpSpLocks/>
          </p:cNvGrpSpPr>
          <p:nvPr/>
        </p:nvGrpSpPr>
        <p:grpSpPr bwMode="auto">
          <a:xfrm>
            <a:off x="228600" y="2311400"/>
            <a:ext cx="8610600" cy="2235200"/>
            <a:chOff x="144" y="1056"/>
            <a:chExt cx="5424" cy="1408"/>
          </a:xfrm>
        </p:grpSpPr>
        <p:sp>
          <p:nvSpPr>
            <p:cNvPr id="253955" name="Text Box 3"/>
            <p:cNvSpPr txBox="1">
              <a:spLocks noChangeArrowheads="1"/>
            </p:cNvSpPr>
            <p:nvPr/>
          </p:nvSpPr>
          <p:spPr bwMode="auto">
            <a:xfrm>
              <a:off x="144" y="213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3957" name="Picture 5" descr="ISP_Ch01_Bx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56"/>
              <a:ext cx="5376" cy="1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982" name="Group 6"/>
          <p:cNvGrpSpPr>
            <a:grpSpLocks/>
          </p:cNvGrpSpPr>
          <p:nvPr/>
        </p:nvGrpSpPr>
        <p:grpSpPr bwMode="auto">
          <a:xfrm>
            <a:off x="225425" y="358775"/>
            <a:ext cx="8616950" cy="6140450"/>
            <a:chOff x="140" y="240"/>
            <a:chExt cx="5428" cy="3868"/>
          </a:xfrm>
        </p:grpSpPr>
        <p:sp>
          <p:nvSpPr>
            <p:cNvPr id="254979" name="Text Box 3"/>
            <p:cNvSpPr txBox="1">
              <a:spLocks noChangeArrowheads="1"/>
            </p:cNvSpPr>
            <p:nvPr/>
          </p:nvSpPr>
          <p:spPr bwMode="auto">
            <a:xfrm>
              <a:off x="140" y="378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4981" name="Picture 5" descr="01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240"/>
              <a:ext cx="5368" cy="348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07" name="Group 7"/>
          <p:cNvGrpSpPr>
            <a:grpSpLocks/>
          </p:cNvGrpSpPr>
          <p:nvPr/>
        </p:nvGrpSpPr>
        <p:grpSpPr bwMode="auto">
          <a:xfrm>
            <a:off x="228600" y="577850"/>
            <a:ext cx="8610600" cy="5702300"/>
            <a:chOff x="144" y="240"/>
            <a:chExt cx="5424" cy="3592"/>
          </a:xfrm>
        </p:grpSpPr>
        <p:sp>
          <p:nvSpPr>
            <p:cNvPr id="256004" name="Text Box 4"/>
            <p:cNvSpPr txBox="1">
              <a:spLocks noChangeArrowheads="1"/>
            </p:cNvSpPr>
            <p:nvPr/>
          </p:nvSpPr>
          <p:spPr bwMode="auto">
            <a:xfrm>
              <a:off x="144" y="350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40–41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6006" name="Picture 6" descr="ISP_Ch01_Bx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240"/>
              <a:ext cx="5368" cy="321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030" name="Group 6"/>
          <p:cNvGrpSpPr>
            <a:grpSpLocks/>
          </p:cNvGrpSpPr>
          <p:nvPr/>
        </p:nvGrpSpPr>
        <p:grpSpPr bwMode="auto">
          <a:xfrm>
            <a:off x="225425" y="2355850"/>
            <a:ext cx="8616950" cy="2146300"/>
            <a:chOff x="140" y="672"/>
            <a:chExt cx="5428" cy="1352"/>
          </a:xfrm>
        </p:grpSpPr>
        <p:sp>
          <p:nvSpPr>
            <p:cNvPr id="257027" name="Text Box 3"/>
            <p:cNvSpPr txBox="1">
              <a:spLocks noChangeArrowheads="1"/>
            </p:cNvSpPr>
            <p:nvPr/>
          </p:nvSpPr>
          <p:spPr bwMode="auto">
            <a:xfrm>
              <a:off x="140" y="16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7029" name="Picture 5" descr="01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672"/>
              <a:ext cx="5368" cy="99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054" name="Group 6"/>
          <p:cNvGrpSpPr>
            <a:grpSpLocks/>
          </p:cNvGrpSpPr>
          <p:nvPr/>
        </p:nvGrpSpPr>
        <p:grpSpPr bwMode="auto">
          <a:xfrm>
            <a:off x="241300" y="1676400"/>
            <a:ext cx="8610600" cy="3505200"/>
            <a:chOff x="144" y="480"/>
            <a:chExt cx="5424" cy="2208"/>
          </a:xfrm>
        </p:grpSpPr>
        <p:sp>
          <p:nvSpPr>
            <p:cNvPr id="258051" name="Text Box 3"/>
            <p:cNvSpPr txBox="1">
              <a:spLocks noChangeArrowheads="1"/>
            </p:cNvSpPr>
            <p:nvPr/>
          </p:nvSpPr>
          <p:spPr bwMode="auto">
            <a:xfrm>
              <a:off x="144" y="236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43a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8053" name="Picture 5" descr="ISP_Ch01_Bx1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80"/>
              <a:ext cx="5376" cy="18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078" name="Group 6"/>
          <p:cNvGrpSpPr>
            <a:grpSpLocks/>
          </p:cNvGrpSpPr>
          <p:nvPr/>
        </p:nvGrpSpPr>
        <p:grpSpPr bwMode="auto">
          <a:xfrm>
            <a:off x="228600" y="2057400"/>
            <a:ext cx="8610600" cy="2743200"/>
            <a:chOff x="144" y="1008"/>
            <a:chExt cx="5424" cy="1728"/>
          </a:xfrm>
        </p:grpSpPr>
        <p:sp>
          <p:nvSpPr>
            <p:cNvPr id="259075" name="Text Box 3"/>
            <p:cNvSpPr txBox="1">
              <a:spLocks noChangeArrowheads="1"/>
            </p:cNvSpPr>
            <p:nvPr/>
          </p:nvSpPr>
          <p:spPr bwMode="auto">
            <a:xfrm>
              <a:off x="144" y="240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43b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59077" name="Picture 5" descr="ISP_Ch01_Bx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08"/>
              <a:ext cx="5368" cy="13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47" name="Group 7"/>
          <p:cNvGrpSpPr>
            <a:grpSpLocks/>
          </p:cNvGrpSpPr>
          <p:nvPr/>
        </p:nvGrpSpPr>
        <p:grpSpPr bwMode="auto">
          <a:xfrm>
            <a:off x="215900" y="1644650"/>
            <a:ext cx="8636000" cy="3568700"/>
            <a:chOff x="128" y="672"/>
            <a:chExt cx="5440" cy="2248"/>
          </a:xfrm>
        </p:grpSpPr>
        <p:sp>
          <p:nvSpPr>
            <p:cNvPr id="215043" name="Text Box 3"/>
            <p:cNvSpPr txBox="1">
              <a:spLocks noChangeArrowheads="1"/>
            </p:cNvSpPr>
            <p:nvPr/>
          </p:nvSpPr>
          <p:spPr bwMode="auto">
            <a:xfrm>
              <a:off x="128" y="259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5046" name="Picture 6" descr="ISP_Ch01_Bx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672"/>
              <a:ext cx="5376" cy="18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02" name="Group 6"/>
          <p:cNvGrpSpPr>
            <a:grpSpLocks/>
          </p:cNvGrpSpPr>
          <p:nvPr/>
        </p:nvGrpSpPr>
        <p:grpSpPr bwMode="auto">
          <a:xfrm>
            <a:off x="647700" y="152400"/>
            <a:ext cx="7848600" cy="6654800"/>
            <a:chOff x="144" y="96"/>
            <a:chExt cx="4944" cy="4192"/>
          </a:xfrm>
        </p:grpSpPr>
        <p:sp>
          <p:nvSpPr>
            <p:cNvPr id="260099" name="Text Box 3"/>
            <p:cNvSpPr txBox="1">
              <a:spLocks noChangeArrowheads="1"/>
            </p:cNvSpPr>
            <p:nvPr/>
          </p:nvSpPr>
          <p:spPr bwMode="auto">
            <a:xfrm>
              <a:off x="144" y="396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60101" name="Picture 5" descr="01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"/>
              <a:ext cx="4896" cy="380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127" name="Group 7"/>
          <p:cNvGrpSpPr>
            <a:grpSpLocks/>
          </p:cNvGrpSpPr>
          <p:nvPr/>
        </p:nvGrpSpPr>
        <p:grpSpPr bwMode="auto">
          <a:xfrm>
            <a:off x="241300" y="1428750"/>
            <a:ext cx="8610600" cy="4000500"/>
            <a:chOff x="144" y="288"/>
            <a:chExt cx="5424" cy="2520"/>
          </a:xfrm>
        </p:grpSpPr>
        <p:sp>
          <p:nvSpPr>
            <p:cNvPr id="261123" name="Text Box 3"/>
            <p:cNvSpPr txBox="1">
              <a:spLocks noChangeArrowheads="1"/>
            </p:cNvSpPr>
            <p:nvPr/>
          </p:nvSpPr>
          <p:spPr bwMode="auto">
            <a:xfrm>
              <a:off x="144" y="248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61126" name="Picture 6" descr="ISP_Ch01_Bx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288"/>
              <a:ext cx="5376" cy="21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151" name="Group 7"/>
          <p:cNvGrpSpPr>
            <a:grpSpLocks/>
          </p:cNvGrpSpPr>
          <p:nvPr/>
        </p:nvGrpSpPr>
        <p:grpSpPr bwMode="auto">
          <a:xfrm>
            <a:off x="225425" y="1368425"/>
            <a:ext cx="8616950" cy="4121150"/>
            <a:chOff x="140" y="920"/>
            <a:chExt cx="5428" cy="2596"/>
          </a:xfrm>
        </p:grpSpPr>
        <p:sp>
          <p:nvSpPr>
            <p:cNvPr id="262148" name="Text Box 4"/>
            <p:cNvSpPr txBox="1">
              <a:spLocks noChangeArrowheads="1"/>
            </p:cNvSpPr>
            <p:nvPr/>
          </p:nvSpPr>
          <p:spPr bwMode="auto">
            <a:xfrm>
              <a:off x="140" y="31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46–47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62150" name="Picture 6" descr="ISP_Ch01_Bx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20"/>
              <a:ext cx="5368" cy="22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4" name="Group 6"/>
          <p:cNvGrpSpPr>
            <a:grpSpLocks/>
          </p:cNvGrpSpPr>
          <p:nvPr/>
        </p:nvGrpSpPr>
        <p:grpSpPr bwMode="auto">
          <a:xfrm>
            <a:off x="762000" y="158750"/>
            <a:ext cx="7620000" cy="6616700"/>
            <a:chOff x="144" y="104"/>
            <a:chExt cx="4800" cy="4168"/>
          </a:xfrm>
        </p:grpSpPr>
        <p:sp>
          <p:nvSpPr>
            <p:cNvPr id="263171" name="Text Box 3"/>
            <p:cNvSpPr txBox="1">
              <a:spLocks noChangeArrowheads="1"/>
            </p:cNvSpPr>
            <p:nvPr/>
          </p:nvSpPr>
          <p:spPr bwMode="auto">
            <a:xfrm>
              <a:off x="144" y="394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63173" name="Picture 5" descr="01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" y="104"/>
              <a:ext cx="4560" cy="37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70" name="Group 6"/>
          <p:cNvGrpSpPr>
            <a:grpSpLocks/>
          </p:cNvGrpSpPr>
          <p:nvPr/>
        </p:nvGrpSpPr>
        <p:grpSpPr bwMode="auto">
          <a:xfrm>
            <a:off x="234950" y="1130300"/>
            <a:ext cx="8597900" cy="4597400"/>
            <a:chOff x="144" y="528"/>
            <a:chExt cx="5416" cy="2896"/>
          </a:xfrm>
        </p:grpSpPr>
        <p:sp>
          <p:nvSpPr>
            <p:cNvPr id="318467" name="Text Box 3"/>
            <p:cNvSpPr txBox="1">
              <a:spLocks noChangeArrowheads="1"/>
            </p:cNvSpPr>
            <p:nvPr/>
          </p:nvSpPr>
          <p:spPr bwMode="auto">
            <a:xfrm>
              <a:off x="144" y="30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18469" name="Picture 5" descr="01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528"/>
              <a:ext cx="5368" cy="252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497" name="Group 9"/>
          <p:cNvGrpSpPr>
            <a:grpSpLocks/>
          </p:cNvGrpSpPr>
          <p:nvPr/>
        </p:nvGrpSpPr>
        <p:grpSpPr bwMode="auto">
          <a:xfrm>
            <a:off x="273050" y="1120775"/>
            <a:ext cx="8521700" cy="4616450"/>
            <a:chOff x="152" y="468"/>
            <a:chExt cx="5368" cy="2908"/>
          </a:xfrm>
        </p:grpSpPr>
        <p:sp>
          <p:nvSpPr>
            <p:cNvPr id="319491" name="Text Box 3"/>
            <p:cNvSpPr txBox="1">
              <a:spLocks noChangeArrowheads="1"/>
            </p:cNvSpPr>
            <p:nvPr/>
          </p:nvSpPr>
          <p:spPr bwMode="auto">
            <a:xfrm>
              <a:off x="152" y="304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19496" name="Picture 8" descr="012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68"/>
              <a:ext cx="5328" cy="25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22" name="Group 10"/>
          <p:cNvGrpSpPr>
            <a:grpSpLocks/>
          </p:cNvGrpSpPr>
          <p:nvPr/>
        </p:nvGrpSpPr>
        <p:grpSpPr bwMode="auto">
          <a:xfrm>
            <a:off x="220663" y="1460500"/>
            <a:ext cx="8626475" cy="3937000"/>
            <a:chOff x="143" y="920"/>
            <a:chExt cx="5434" cy="2480"/>
          </a:xfrm>
        </p:grpSpPr>
        <p:sp>
          <p:nvSpPr>
            <p:cNvPr id="320515" name="Text Box 3"/>
            <p:cNvSpPr txBox="1">
              <a:spLocks noChangeArrowheads="1"/>
            </p:cNvSpPr>
            <p:nvPr/>
          </p:nvSpPr>
          <p:spPr bwMode="auto">
            <a:xfrm>
              <a:off x="143" y="307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0520" name="Picture 8" descr="ISP_Ch01_Bx1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" y="920"/>
              <a:ext cx="5376" cy="20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543" name="Group 7"/>
          <p:cNvGrpSpPr>
            <a:grpSpLocks/>
          </p:cNvGrpSpPr>
          <p:nvPr/>
        </p:nvGrpSpPr>
        <p:grpSpPr bwMode="auto">
          <a:xfrm>
            <a:off x="241300" y="1974850"/>
            <a:ext cx="8610600" cy="2908300"/>
            <a:chOff x="144" y="672"/>
            <a:chExt cx="5424" cy="1832"/>
          </a:xfrm>
        </p:grpSpPr>
        <p:sp>
          <p:nvSpPr>
            <p:cNvPr id="321540" name="Text Box 4"/>
            <p:cNvSpPr txBox="1">
              <a:spLocks noChangeArrowheads="1"/>
            </p:cNvSpPr>
            <p:nvPr/>
          </p:nvSpPr>
          <p:spPr bwMode="auto">
            <a:xfrm>
              <a:off x="144" y="217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1542" name="Picture 6" descr="012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672"/>
              <a:ext cx="5368" cy="144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566" name="Group 6"/>
          <p:cNvGrpSpPr>
            <a:grpSpLocks/>
          </p:cNvGrpSpPr>
          <p:nvPr/>
        </p:nvGrpSpPr>
        <p:grpSpPr bwMode="auto">
          <a:xfrm>
            <a:off x="228600" y="2425700"/>
            <a:ext cx="8636000" cy="2006600"/>
            <a:chOff x="128" y="960"/>
            <a:chExt cx="5440" cy="1264"/>
          </a:xfrm>
        </p:grpSpPr>
        <p:sp>
          <p:nvSpPr>
            <p:cNvPr id="322563" name="Text Box 3"/>
            <p:cNvSpPr txBox="1">
              <a:spLocks noChangeArrowheads="1"/>
            </p:cNvSpPr>
            <p:nvPr/>
          </p:nvSpPr>
          <p:spPr bwMode="auto">
            <a:xfrm>
              <a:off x="128" y="1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2565" name="Picture 5" descr="01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0"/>
              <a:ext cx="5368" cy="8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590" name="Group 6"/>
          <p:cNvGrpSpPr>
            <a:grpSpLocks/>
          </p:cNvGrpSpPr>
          <p:nvPr/>
        </p:nvGrpSpPr>
        <p:grpSpPr bwMode="auto">
          <a:xfrm>
            <a:off x="222250" y="1476375"/>
            <a:ext cx="8597900" cy="3905250"/>
            <a:chOff x="152" y="912"/>
            <a:chExt cx="5416" cy="2460"/>
          </a:xfrm>
        </p:grpSpPr>
        <p:sp>
          <p:nvSpPr>
            <p:cNvPr id="323587" name="Text Box 3"/>
            <p:cNvSpPr txBox="1">
              <a:spLocks noChangeArrowheads="1"/>
            </p:cNvSpPr>
            <p:nvPr/>
          </p:nvSpPr>
          <p:spPr bwMode="auto">
            <a:xfrm>
              <a:off x="152" y="304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3589" name="Picture 5" descr="ISP_Ch01_Bx2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12"/>
              <a:ext cx="5368" cy="20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71" name="Group 7"/>
          <p:cNvGrpSpPr>
            <a:grpSpLocks/>
          </p:cNvGrpSpPr>
          <p:nvPr/>
        </p:nvGrpSpPr>
        <p:grpSpPr bwMode="auto">
          <a:xfrm>
            <a:off x="244475" y="1054100"/>
            <a:ext cx="8604250" cy="4749800"/>
            <a:chOff x="148" y="480"/>
            <a:chExt cx="5420" cy="2992"/>
          </a:xfrm>
        </p:grpSpPr>
        <p:sp>
          <p:nvSpPr>
            <p:cNvPr id="216067" name="Text Box 3"/>
            <p:cNvSpPr txBox="1">
              <a:spLocks noChangeArrowheads="1"/>
            </p:cNvSpPr>
            <p:nvPr/>
          </p:nvSpPr>
          <p:spPr bwMode="auto">
            <a:xfrm>
              <a:off x="148" y="314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6070" name="Picture 6" descr="01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480"/>
              <a:ext cx="5376" cy="261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14" name="Group 6"/>
          <p:cNvGrpSpPr>
            <a:grpSpLocks/>
          </p:cNvGrpSpPr>
          <p:nvPr/>
        </p:nvGrpSpPr>
        <p:grpSpPr bwMode="auto">
          <a:xfrm>
            <a:off x="231775" y="2006600"/>
            <a:ext cx="8604250" cy="2844800"/>
            <a:chOff x="148" y="816"/>
            <a:chExt cx="5420" cy="1792"/>
          </a:xfrm>
        </p:grpSpPr>
        <p:sp>
          <p:nvSpPr>
            <p:cNvPr id="324611" name="Text Box 3"/>
            <p:cNvSpPr txBox="1">
              <a:spLocks noChangeArrowheads="1"/>
            </p:cNvSpPr>
            <p:nvPr/>
          </p:nvSpPr>
          <p:spPr bwMode="auto">
            <a:xfrm>
              <a:off x="148" y="228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4613" name="Picture 5" descr="012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816"/>
              <a:ext cx="5360" cy="141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638" name="Group 6"/>
          <p:cNvGrpSpPr>
            <a:grpSpLocks/>
          </p:cNvGrpSpPr>
          <p:nvPr/>
        </p:nvGrpSpPr>
        <p:grpSpPr bwMode="auto">
          <a:xfrm>
            <a:off x="228600" y="1822450"/>
            <a:ext cx="8610600" cy="3213100"/>
            <a:chOff x="144" y="960"/>
            <a:chExt cx="5424" cy="2024"/>
          </a:xfrm>
        </p:grpSpPr>
        <p:sp>
          <p:nvSpPr>
            <p:cNvPr id="325635" name="Text Box 3"/>
            <p:cNvSpPr txBox="1">
              <a:spLocks noChangeArrowheads="1"/>
            </p:cNvSpPr>
            <p:nvPr/>
          </p:nvSpPr>
          <p:spPr bwMode="auto">
            <a:xfrm>
              <a:off x="144" y="265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59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5637" name="Picture 5" descr="ISP_Ch01_Bx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0"/>
              <a:ext cx="5368" cy="16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662" name="Group 6"/>
          <p:cNvGrpSpPr>
            <a:grpSpLocks/>
          </p:cNvGrpSpPr>
          <p:nvPr/>
        </p:nvGrpSpPr>
        <p:grpSpPr bwMode="auto">
          <a:xfrm>
            <a:off x="339725" y="171450"/>
            <a:ext cx="8464550" cy="6515100"/>
            <a:chOff x="140" y="120"/>
            <a:chExt cx="5332" cy="4104"/>
          </a:xfrm>
        </p:grpSpPr>
        <p:sp>
          <p:nvSpPr>
            <p:cNvPr id="326659" name="Text Box 3"/>
            <p:cNvSpPr txBox="1">
              <a:spLocks noChangeArrowheads="1"/>
            </p:cNvSpPr>
            <p:nvPr/>
          </p:nvSpPr>
          <p:spPr bwMode="auto">
            <a:xfrm>
              <a:off x="140" y="3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1.29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6661" name="Picture 5" descr="012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20"/>
              <a:ext cx="5272" cy="37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89" name="Group 9"/>
          <p:cNvGrpSpPr>
            <a:grpSpLocks/>
          </p:cNvGrpSpPr>
          <p:nvPr/>
        </p:nvGrpSpPr>
        <p:grpSpPr bwMode="auto">
          <a:xfrm>
            <a:off x="647700" y="165100"/>
            <a:ext cx="7848600" cy="6629400"/>
            <a:chOff x="144" y="104"/>
            <a:chExt cx="4944" cy="4176"/>
          </a:xfrm>
        </p:grpSpPr>
        <p:sp>
          <p:nvSpPr>
            <p:cNvPr id="327685" name="Text Box 5"/>
            <p:cNvSpPr txBox="1">
              <a:spLocks noChangeArrowheads="1"/>
            </p:cNvSpPr>
            <p:nvPr/>
          </p:nvSpPr>
          <p:spPr bwMode="auto">
            <a:xfrm>
              <a:off x="144" y="395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7688" name="Picture 8" descr="01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104"/>
              <a:ext cx="4880" cy="378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710" name="Group 6"/>
          <p:cNvGrpSpPr>
            <a:grpSpLocks/>
          </p:cNvGrpSpPr>
          <p:nvPr/>
        </p:nvGrpSpPr>
        <p:grpSpPr bwMode="auto">
          <a:xfrm>
            <a:off x="228600" y="1765300"/>
            <a:ext cx="8610600" cy="3327400"/>
            <a:chOff x="144" y="960"/>
            <a:chExt cx="5424" cy="2096"/>
          </a:xfrm>
        </p:grpSpPr>
        <p:sp>
          <p:nvSpPr>
            <p:cNvPr id="328707" name="Text Box 3"/>
            <p:cNvSpPr txBox="1">
              <a:spLocks noChangeArrowheads="1"/>
            </p:cNvSpPr>
            <p:nvPr/>
          </p:nvSpPr>
          <p:spPr bwMode="auto">
            <a:xfrm>
              <a:off x="144" y="272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61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8709" name="Picture 5" descr="ISP_Ch01_Bx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0"/>
              <a:ext cx="5376" cy="171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34" name="Group 6"/>
          <p:cNvGrpSpPr>
            <a:grpSpLocks/>
          </p:cNvGrpSpPr>
          <p:nvPr/>
        </p:nvGrpSpPr>
        <p:grpSpPr bwMode="auto">
          <a:xfrm>
            <a:off x="238125" y="1409700"/>
            <a:ext cx="8616950" cy="4038600"/>
            <a:chOff x="140" y="384"/>
            <a:chExt cx="5428" cy="2544"/>
          </a:xfrm>
        </p:grpSpPr>
        <p:sp>
          <p:nvSpPr>
            <p:cNvPr id="329731" name="Text Box 3"/>
            <p:cNvSpPr txBox="1">
              <a:spLocks noChangeArrowheads="1"/>
            </p:cNvSpPr>
            <p:nvPr/>
          </p:nvSpPr>
          <p:spPr bwMode="auto">
            <a:xfrm>
              <a:off x="140" y="260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62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29733" name="Picture 5" descr="ISP_Ch01_Bx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384"/>
              <a:ext cx="5376" cy="21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8" name="Group 6"/>
          <p:cNvGrpSpPr>
            <a:grpSpLocks/>
          </p:cNvGrpSpPr>
          <p:nvPr/>
        </p:nvGrpSpPr>
        <p:grpSpPr bwMode="auto">
          <a:xfrm>
            <a:off x="723900" y="158750"/>
            <a:ext cx="7696200" cy="6591300"/>
            <a:chOff x="144" y="80"/>
            <a:chExt cx="4848" cy="4152"/>
          </a:xfrm>
        </p:grpSpPr>
        <p:sp>
          <p:nvSpPr>
            <p:cNvPr id="330755" name="Text Box 3"/>
            <p:cNvSpPr txBox="1">
              <a:spLocks noChangeArrowheads="1"/>
            </p:cNvSpPr>
            <p:nvPr/>
          </p:nvSpPr>
          <p:spPr bwMode="auto">
            <a:xfrm>
              <a:off x="144" y="390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0757" name="Picture 5" descr="013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80"/>
              <a:ext cx="4784" cy="38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83" name="Group 7"/>
          <p:cNvGrpSpPr>
            <a:grpSpLocks/>
          </p:cNvGrpSpPr>
          <p:nvPr/>
        </p:nvGrpSpPr>
        <p:grpSpPr bwMode="auto">
          <a:xfrm>
            <a:off x="228600" y="177800"/>
            <a:ext cx="8153400" cy="6515100"/>
            <a:chOff x="144" y="112"/>
            <a:chExt cx="5136" cy="4104"/>
          </a:xfrm>
        </p:grpSpPr>
        <p:sp>
          <p:nvSpPr>
            <p:cNvPr id="331779" name="Text Box 3"/>
            <p:cNvSpPr txBox="1">
              <a:spLocks noChangeArrowheads="1"/>
            </p:cNvSpPr>
            <p:nvPr/>
          </p:nvSpPr>
          <p:spPr bwMode="auto">
            <a:xfrm>
              <a:off x="144" y="38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1782" name="Picture 6" descr="013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112"/>
              <a:ext cx="5072" cy="37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807" name="Group 7"/>
          <p:cNvGrpSpPr>
            <a:grpSpLocks/>
          </p:cNvGrpSpPr>
          <p:nvPr/>
        </p:nvGrpSpPr>
        <p:grpSpPr bwMode="auto">
          <a:xfrm>
            <a:off x="349250" y="161925"/>
            <a:ext cx="8445500" cy="6534150"/>
            <a:chOff x="152" y="104"/>
            <a:chExt cx="5320" cy="4116"/>
          </a:xfrm>
        </p:grpSpPr>
        <p:sp>
          <p:nvSpPr>
            <p:cNvPr id="332804" name="Text Box 4"/>
            <p:cNvSpPr txBox="1">
              <a:spLocks noChangeArrowheads="1"/>
            </p:cNvSpPr>
            <p:nvPr/>
          </p:nvSpPr>
          <p:spPr bwMode="auto">
            <a:xfrm>
              <a:off x="152" y="389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2806" name="Picture 6" descr="013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5272" cy="37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30" name="Group 6"/>
          <p:cNvGrpSpPr>
            <a:grpSpLocks/>
          </p:cNvGrpSpPr>
          <p:nvPr/>
        </p:nvGrpSpPr>
        <p:grpSpPr bwMode="auto">
          <a:xfrm>
            <a:off x="231775" y="2038350"/>
            <a:ext cx="8604250" cy="2781300"/>
            <a:chOff x="148" y="960"/>
            <a:chExt cx="5420" cy="1752"/>
          </a:xfrm>
        </p:grpSpPr>
        <p:sp>
          <p:nvSpPr>
            <p:cNvPr id="333827" name="Text Box 3"/>
            <p:cNvSpPr txBox="1">
              <a:spLocks noChangeArrowheads="1"/>
            </p:cNvSpPr>
            <p:nvPr/>
          </p:nvSpPr>
          <p:spPr bwMode="auto">
            <a:xfrm>
              <a:off x="148" y="238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Definition, pg 69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3829" name="Picture 5" descr="ISP_Ch01_Bx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960"/>
              <a:ext cx="5376" cy="137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9" name="Group 11"/>
          <p:cNvGrpSpPr>
            <a:grpSpLocks/>
          </p:cNvGrpSpPr>
          <p:nvPr/>
        </p:nvGrpSpPr>
        <p:grpSpPr bwMode="auto">
          <a:xfrm>
            <a:off x="225425" y="1397000"/>
            <a:ext cx="8616950" cy="4064000"/>
            <a:chOff x="140" y="480"/>
            <a:chExt cx="5428" cy="2560"/>
          </a:xfrm>
        </p:grpSpPr>
        <p:sp>
          <p:nvSpPr>
            <p:cNvPr id="217091" name="Text Box 3"/>
            <p:cNvSpPr txBox="1">
              <a:spLocks noChangeArrowheads="1"/>
            </p:cNvSpPr>
            <p:nvPr/>
          </p:nvSpPr>
          <p:spPr bwMode="auto">
            <a:xfrm>
              <a:off x="140" y="271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7098" name="Picture 10" descr="010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8" y="480"/>
              <a:ext cx="5360" cy="21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57" name="Group 9"/>
          <p:cNvGrpSpPr>
            <a:grpSpLocks/>
          </p:cNvGrpSpPr>
          <p:nvPr/>
        </p:nvGrpSpPr>
        <p:grpSpPr bwMode="auto">
          <a:xfrm>
            <a:off x="1073150" y="190500"/>
            <a:ext cx="6997700" cy="6553200"/>
            <a:chOff x="152" y="96"/>
            <a:chExt cx="4408" cy="4128"/>
          </a:xfrm>
        </p:grpSpPr>
        <p:sp>
          <p:nvSpPr>
            <p:cNvPr id="334853" name="Text Box 5"/>
            <p:cNvSpPr txBox="1">
              <a:spLocks noChangeArrowheads="1"/>
            </p:cNvSpPr>
            <p:nvPr/>
          </p:nvSpPr>
          <p:spPr bwMode="auto">
            <a:xfrm>
              <a:off x="152" y="3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4856" name="Picture 8" descr="013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"/>
              <a:ext cx="4360" cy="37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878" name="Group 6"/>
          <p:cNvGrpSpPr>
            <a:grpSpLocks/>
          </p:cNvGrpSpPr>
          <p:nvPr/>
        </p:nvGrpSpPr>
        <p:grpSpPr bwMode="auto">
          <a:xfrm>
            <a:off x="958850" y="195263"/>
            <a:ext cx="7226300" cy="6548437"/>
            <a:chOff x="152" y="107"/>
            <a:chExt cx="4552" cy="4125"/>
          </a:xfrm>
        </p:grpSpPr>
        <p:sp>
          <p:nvSpPr>
            <p:cNvPr id="335875" name="Text Box 3"/>
            <p:cNvSpPr txBox="1">
              <a:spLocks noChangeArrowheads="1"/>
            </p:cNvSpPr>
            <p:nvPr/>
          </p:nvSpPr>
          <p:spPr bwMode="auto">
            <a:xfrm>
              <a:off x="152" y="390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1.35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5877" name="Picture 5" descr="013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7"/>
              <a:ext cx="4512" cy="378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02" name="Group 6"/>
          <p:cNvGrpSpPr>
            <a:grpSpLocks/>
          </p:cNvGrpSpPr>
          <p:nvPr/>
        </p:nvGrpSpPr>
        <p:grpSpPr bwMode="auto">
          <a:xfrm>
            <a:off x="1035050" y="158750"/>
            <a:ext cx="7073900" cy="6540500"/>
            <a:chOff x="152" y="104"/>
            <a:chExt cx="4456" cy="4120"/>
          </a:xfrm>
        </p:grpSpPr>
        <p:sp>
          <p:nvSpPr>
            <p:cNvPr id="336899" name="Text Box 3"/>
            <p:cNvSpPr txBox="1">
              <a:spLocks noChangeArrowheads="1"/>
            </p:cNvSpPr>
            <p:nvPr/>
          </p:nvSpPr>
          <p:spPr bwMode="auto">
            <a:xfrm>
              <a:off x="152" y="3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1.36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6901" name="Picture 5" descr="013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4"/>
              <a:ext cx="4416" cy="37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26" name="Group 6"/>
          <p:cNvGrpSpPr>
            <a:grpSpLocks/>
          </p:cNvGrpSpPr>
          <p:nvPr/>
        </p:nvGrpSpPr>
        <p:grpSpPr bwMode="auto">
          <a:xfrm>
            <a:off x="231775" y="1073150"/>
            <a:ext cx="8604250" cy="4711700"/>
            <a:chOff x="148" y="528"/>
            <a:chExt cx="5420" cy="2968"/>
          </a:xfrm>
        </p:grpSpPr>
        <p:sp>
          <p:nvSpPr>
            <p:cNvPr id="337923" name="Text Box 3"/>
            <p:cNvSpPr txBox="1">
              <a:spLocks noChangeArrowheads="1"/>
            </p:cNvSpPr>
            <p:nvPr/>
          </p:nvSpPr>
          <p:spPr bwMode="auto">
            <a:xfrm>
              <a:off x="148" y="316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1.37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7925" name="Picture 5" descr="013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528"/>
              <a:ext cx="5368" cy="265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950" name="Group 6"/>
          <p:cNvGrpSpPr>
            <a:grpSpLocks/>
          </p:cNvGrpSpPr>
          <p:nvPr/>
        </p:nvGrpSpPr>
        <p:grpSpPr bwMode="auto">
          <a:xfrm>
            <a:off x="838200" y="177800"/>
            <a:ext cx="7467600" cy="6578600"/>
            <a:chOff x="144" y="104"/>
            <a:chExt cx="4704" cy="4144"/>
          </a:xfrm>
        </p:grpSpPr>
        <p:sp>
          <p:nvSpPr>
            <p:cNvPr id="338947" name="Text Box 3"/>
            <p:cNvSpPr txBox="1">
              <a:spLocks noChangeArrowheads="1"/>
            </p:cNvSpPr>
            <p:nvPr/>
          </p:nvSpPr>
          <p:spPr bwMode="auto">
            <a:xfrm>
              <a:off x="144" y="392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1.38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8949" name="Picture 5" descr="013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4648" cy="377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975" name="Group 7"/>
          <p:cNvGrpSpPr>
            <a:grpSpLocks/>
          </p:cNvGrpSpPr>
          <p:nvPr/>
        </p:nvGrpSpPr>
        <p:grpSpPr bwMode="auto">
          <a:xfrm>
            <a:off x="1073150" y="165100"/>
            <a:ext cx="6997700" cy="6527800"/>
            <a:chOff x="152" y="112"/>
            <a:chExt cx="4408" cy="4112"/>
          </a:xfrm>
        </p:grpSpPr>
        <p:sp>
          <p:nvSpPr>
            <p:cNvPr id="339972" name="Text Box 4"/>
            <p:cNvSpPr txBox="1">
              <a:spLocks noChangeArrowheads="1"/>
            </p:cNvSpPr>
            <p:nvPr/>
          </p:nvSpPr>
          <p:spPr bwMode="auto">
            <a:xfrm>
              <a:off x="152" y="389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1.39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39974" name="Picture 6" descr="013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12"/>
              <a:ext cx="4368" cy="37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8" name="Group 6"/>
          <p:cNvGrpSpPr>
            <a:grpSpLocks/>
          </p:cNvGrpSpPr>
          <p:nvPr/>
        </p:nvGrpSpPr>
        <p:grpSpPr bwMode="auto">
          <a:xfrm>
            <a:off x="1098550" y="241300"/>
            <a:ext cx="6946900" cy="6527800"/>
            <a:chOff x="136" y="104"/>
            <a:chExt cx="4376" cy="4112"/>
          </a:xfrm>
        </p:grpSpPr>
        <p:sp>
          <p:nvSpPr>
            <p:cNvPr id="340995" name="Text Box 3"/>
            <p:cNvSpPr txBox="1">
              <a:spLocks noChangeArrowheads="1"/>
            </p:cNvSpPr>
            <p:nvPr/>
          </p:nvSpPr>
          <p:spPr bwMode="auto">
            <a:xfrm>
              <a:off x="136" y="3888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1.40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Company0</a:t>
              </a:r>
            </a:p>
          </p:txBody>
        </p:sp>
        <p:pic>
          <p:nvPicPr>
            <p:cNvPr id="340997" name="Picture 5" descr="01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4"/>
              <a:ext cx="4320" cy="377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022" name="Group 6"/>
          <p:cNvGrpSpPr>
            <a:grpSpLocks/>
          </p:cNvGrpSpPr>
          <p:nvPr/>
        </p:nvGrpSpPr>
        <p:grpSpPr bwMode="auto">
          <a:xfrm>
            <a:off x="1098550" y="241300"/>
            <a:ext cx="6946900" cy="6502400"/>
            <a:chOff x="136" y="104"/>
            <a:chExt cx="4376" cy="4096"/>
          </a:xfrm>
        </p:grpSpPr>
        <p:sp>
          <p:nvSpPr>
            <p:cNvPr id="342019" name="Text Box 3"/>
            <p:cNvSpPr txBox="1">
              <a:spLocks noChangeArrowheads="1"/>
            </p:cNvSpPr>
            <p:nvPr/>
          </p:nvSpPr>
          <p:spPr bwMode="auto">
            <a:xfrm>
              <a:off x="136" y="3872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2021" name="Picture 5" descr="014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104"/>
              <a:ext cx="4320" cy="37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46" name="Group 6"/>
          <p:cNvGrpSpPr>
            <a:grpSpLocks/>
          </p:cNvGrpSpPr>
          <p:nvPr/>
        </p:nvGrpSpPr>
        <p:grpSpPr bwMode="auto">
          <a:xfrm>
            <a:off x="1371600" y="171450"/>
            <a:ext cx="6400800" cy="6591300"/>
            <a:chOff x="144" y="96"/>
            <a:chExt cx="4032" cy="4152"/>
          </a:xfrm>
        </p:grpSpPr>
        <p:sp>
          <p:nvSpPr>
            <p:cNvPr id="343043" name="Text Box 3"/>
            <p:cNvSpPr txBox="1">
              <a:spLocks noChangeArrowheads="1"/>
            </p:cNvSpPr>
            <p:nvPr/>
          </p:nvSpPr>
          <p:spPr bwMode="auto">
            <a:xfrm>
              <a:off x="144" y="392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1.42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3045" name="Picture 5" descr="014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"/>
              <a:ext cx="3976" cy="378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71" name="Group 7"/>
          <p:cNvGrpSpPr>
            <a:grpSpLocks/>
          </p:cNvGrpSpPr>
          <p:nvPr/>
        </p:nvGrpSpPr>
        <p:grpSpPr bwMode="auto">
          <a:xfrm>
            <a:off x="225425" y="206375"/>
            <a:ext cx="8616950" cy="6456363"/>
            <a:chOff x="142" y="130"/>
            <a:chExt cx="5428" cy="4067"/>
          </a:xfrm>
        </p:grpSpPr>
        <p:sp>
          <p:nvSpPr>
            <p:cNvPr id="344067" name="Text Box 3"/>
            <p:cNvSpPr txBox="1">
              <a:spLocks noChangeArrowheads="1"/>
            </p:cNvSpPr>
            <p:nvPr/>
          </p:nvSpPr>
          <p:spPr bwMode="auto">
            <a:xfrm>
              <a:off x="142" y="3869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1.43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4069" name="Picture 5" descr="014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2" y="130"/>
              <a:ext cx="5368" cy="373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9" name="Group 7"/>
          <p:cNvGrpSpPr>
            <a:grpSpLocks/>
          </p:cNvGrpSpPr>
          <p:nvPr/>
        </p:nvGrpSpPr>
        <p:grpSpPr bwMode="auto">
          <a:xfrm>
            <a:off x="225425" y="1162050"/>
            <a:ext cx="8616950" cy="4533900"/>
            <a:chOff x="140" y="288"/>
            <a:chExt cx="5428" cy="2856"/>
          </a:xfrm>
        </p:grpSpPr>
        <p:sp>
          <p:nvSpPr>
            <p:cNvPr id="218115" name="Text Box 3"/>
            <p:cNvSpPr txBox="1">
              <a:spLocks noChangeArrowheads="1"/>
            </p:cNvSpPr>
            <p:nvPr/>
          </p:nvSpPr>
          <p:spPr bwMode="auto">
            <a:xfrm>
              <a:off x="140" y="2816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8118" name="Picture 6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288"/>
              <a:ext cx="5368" cy="24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94" name="Group 6"/>
          <p:cNvGrpSpPr>
            <a:grpSpLocks/>
          </p:cNvGrpSpPr>
          <p:nvPr/>
        </p:nvGrpSpPr>
        <p:grpSpPr bwMode="auto">
          <a:xfrm>
            <a:off x="231775" y="965200"/>
            <a:ext cx="8604250" cy="4927600"/>
            <a:chOff x="148" y="104"/>
            <a:chExt cx="5420" cy="3104"/>
          </a:xfrm>
        </p:grpSpPr>
        <p:sp>
          <p:nvSpPr>
            <p:cNvPr id="345091" name="Text Box 3"/>
            <p:cNvSpPr txBox="1">
              <a:spLocks noChangeArrowheads="1"/>
            </p:cNvSpPr>
            <p:nvPr/>
          </p:nvSpPr>
          <p:spPr bwMode="auto">
            <a:xfrm>
              <a:off x="148" y="2880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Table 1.11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5093" name="Picture 5" descr="Table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104"/>
              <a:ext cx="5368" cy="2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120" name="Group 8"/>
          <p:cNvGrpSpPr>
            <a:grpSpLocks/>
          </p:cNvGrpSpPr>
          <p:nvPr/>
        </p:nvGrpSpPr>
        <p:grpSpPr bwMode="auto">
          <a:xfrm>
            <a:off x="222250" y="336550"/>
            <a:ext cx="8597900" cy="6184900"/>
            <a:chOff x="152" y="96"/>
            <a:chExt cx="5416" cy="3896"/>
          </a:xfrm>
        </p:grpSpPr>
        <p:sp>
          <p:nvSpPr>
            <p:cNvPr id="346118" name="Text Box 6"/>
            <p:cNvSpPr txBox="1">
              <a:spLocks noChangeArrowheads="1"/>
            </p:cNvSpPr>
            <p:nvPr/>
          </p:nvSpPr>
          <p:spPr bwMode="auto">
            <a:xfrm>
              <a:off x="152" y="366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346119" name="Picture 7" descr="014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0" y="96"/>
              <a:ext cx="5368" cy="355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44" name="Group 8"/>
          <p:cNvGrpSpPr>
            <a:grpSpLocks/>
          </p:cNvGrpSpPr>
          <p:nvPr/>
        </p:nvGrpSpPr>
        <p:grpSpPr bwMode="auto">
          <a:xfrm>
            <a:off x="1184275" y="317500"/>
            <a:ext cx="6775450" cy="6223000"/>
            <a:chOff x="628" y="112"/>
            <a:chExt cx="4268" cy="3920"/>
          </a:xfrm>
        </p:grpSpPr>
        <p:sp>
          <p:nvSpPr>
            <p:cNvPr id="219139" name="Text Box 3"/>
            <p:cNvSpPr txBox="1">
              <a:spLocks noChangeArrowheads="1"/>
            </p:cNvSpPr>
            <p:nvPr/>
          </p:nvSpPr>
          <p:spPr bwMode="auto">
            <a:xfrm>
              <a:off x="628" y="3704"/>
              <a:ext cx="3120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1100" b="1">
                  <a:latin typeface="Frutiger 67BoldCn" pitchFamily="1" charset="0"/>
                </a:rPr>
                <a:t>Figure 1.4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800">
                  <a:latin typeface="BI Frutiger BoldItalic" pitchFamily="1" charset="0"/>
                </a:rPr>
                <a:t>Introduction to the Practice of Statistics, Sixth Edition</a:t>
              </a:r>
            </a:p>
            <a:p>
              <a:pPr algn="l">
                <a:lnSpc>
                  <a:spcPct val="70000"/>
                </a:lnSpc>
                <a:spcBef>
                  <a:spcPct val="50000"/>
                </a:spcBef>
              </a:pPr>
              <a:r>
                <a:rPr lang="en-US" sz="900">
                  <a:latin typeface="R Frutiger Roman" pitchFamily="1" charset="0"/>
                </a:rPr>
                <a:t>© 2009 W.H. Freeman and Company</a:t>
              </a:r>
            </a:p>
          </p:txBody>
        </p:sp>
        <p:pic>
          <p:nvPicPr>
            <p:cNvPr id="219142" name="Picture 6" descr="010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8" y="112"/>
              <a:ext cx="4268" cy="35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EDEBE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EECDB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1777</Words>
  <Application>Microsoft PowerPoint</Application>
  <PresentationFormat>On-screen Show (4:3)</PresentationFormat>
  <Paragraphs>330</Paragraphs>
  <Slides>81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0" baseType="lpstr">
      <vt:lpstr>Times</vt:lpstr>
      <vt:lpstr>Geneva</vt:lpstr>
      <vt:lpstr>Arial</vt:lpstr>
      <vt:lpstr>Verdana</vt:lpstr>
      <vt:lpstr>Frutiger 67BoldCn</vt:lpstr>
      <vt:lpstr>BI Frutiger BoldItalic</vt:lpstr>
      <vt:lpstr>R Frutiger Roman</vt:lpstr>
      <vt:lpstr>Arial MT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Introduction to the Practice of Statistics</dc:title>
  <dc:subject/>
  <dc:creator>Moore &amp; McCabe</dc:creator>
  <cp:keywords/>
  <dc:description/>
  <cp:lastModifiedBy>Engin Sungur</cp:lastModifiedBy>
  <cp:revision>430</cp:revision>
  <cp:lastPrinted>2008-03-25T15:33:22Z</cp:lastPrinted>
  <dcterms:created xsi:type="dcterms:W3CDTF">2008-08-26T18:11:01Z</dcterms:created>
  <dcterms:modified xsi:type="dcterms:W3CDTF">2008-08-26T18:14:10Z</dcterms:modified>
  <cp:category/>
</cp:coreProperties>
</file>