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7" r:id="rId4"/>
    <p:sldId id="258" r:id="rId5"/>
    <p:sldId id="262" r:id="rId6"/>
    <p:sldId id="259" r:id="rId7"/>
    <p:sldId id="260"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2" d="100"/>
          <a:sy n="122" d="100"/>
        </p:scale>
        <p:origin x="-4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8132AD-4B99-2F4D-A7B6-C943C876CA25}" type="datetimeFigureOut">
              <a:rPr lang="en-US" smtClean="0"/>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075B2-52E5-8647-9140-2B603D36FFB0}" type="slidenum">
              <a:rPr lang="en-US" smtClean="0"/>
              <a:t>‹#›</a:t>
            </a:fld>
            <a:endParaRPr lang="en-US"/>
          </a:p>
        </p:txBody>
      </p:sp>
    </p:spTree>
    <p:extLst>
      <p:ext uri="{BB962C8B-B14F-4D97-AF65-F5344CB8AC3E}">
        <p14:creationId xmlns:p14="http://schemas.microsoft.com/office/powerpoint/2010/main" val="2234604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132AD-4B99-2F4D-A7B6-C943C876CA25}" type="datetimeFigureOut">
              <a:rPr lang="en-US" smtClean="0"/>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075B2-52E5-8647-9140-2B603D36FFB0}" type="slidenum">
              <a:rPr lang="en-US" smtClean="0"/>
              <a:t>‹#›</a:t>
            </a:fld>
            <a:endParaRPr lang="en-US"/>
          </a:p>
        </p:txBody>
      </p:sp>
    </p:spTree>
    <p:extLst>
      <p:ext uri="{BB962C8B-B14F-4D97-AF65-F5344CB8AC3E}">
        <p14:creationId xmlns:p14="http://schemas.microsoft.com/office/powerpoint/2010/main" val="206348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132AD-4B99-2F4D-A7B6-C943C876CA25}" type="datetimeFigureOut">
              <a:rPr lang="en-US" smtClean="0"/>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075B2-52E5-8647-9140-2B603D36FFB0}" type="slidenum">
              <a:rPr lang="en-US" smtClean="0"/>
              <a:t>‹#›</a:t>
            </a:fld>
            <a:endParaRPr lang="en-US"/>
          </a:p>
        </p:txBody>
      </p:sp>
    </p:spTree>
    <p:extLst>
      <p:ext uri="{BB962C8B-B14F-4D97-AF65-F5344CB8AC3E}">
        <p14:creationId xmlns:p14="http://schemas.microsoft.com/office/powerpoint/2010/main" val="3547875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132AD-4B99-2F4D-A7B6-C943C876CA25}" type="datetimeFigureOut">
              <a:rPr lang="en-US" smtClean="0"/>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075B2-52E5-8647-9140-2B603D36FFB0}" type="slidenum">
              <a:rPr lang="en-US" smtClean="0"/>
              <a:t>‹#›</a:t>
            </a:fld>
            <a:endParaRPr lang="en-US"/>
          </a:p>
        </p:txBody>
      </p:sp>
    </p:spTree>
    <p:extLst>
      <p:ext uri="{BB962C8B-B14F-4D97-AF65-F5344CB8AC3E}">
        <p14:creationId xmlns:p14="http://schemas.microsoft.com/office/powerpoint/2010/main" val="4234306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132AD-4B99-2F4D-A7B6-C943C876CA25}" type="datetimeFigureOut">
              <a:rPr lang="en-US" smtClean="0"/>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075B2-52E5-8647-9140-2B603D36FFB0}" type="slidenum">
              <a:rPr lang="en-US" smtClean="0"/>
              <a:t>‹#›</a:t>
            </a:fld>
            <a:endParaRPr lang="en-US"/>
          </a:p>
        </p:txBody>
      </p:sp>
    </p:spTree>
    <p:extLst>
      <p:ext uri="{BB962C8B-B14F-4D97-AF65-F5344CB8AC3E}">
        <p14:creationId xmlns:p14="http://schemas.microsoft.com/office/powerpoint/2010/main" val="3107193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8132AD-4B99-2F4D-A7B6-C943C876CA25}" type="datetimeFigureOut">
              <a:rPr lang="en-US" smtClean="0"/>
              <a:t>4/22/13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075B2-52E5-8647-9140-2B603D36FFB0}" type="slidenum">
              <a:rPr lang="en-US" smtClean="0"/>
              <a:t>‹#›</a:t>
            </a:fld>
            <a:endParaRPr lang="en-US"/>
          </a:p>
        </p:txBody>
      </p:sp>
    </p:spTree>
    <p:extLst>
      <p:ext uri="{BB962C8B-B14F-4D97-AF65-F5344CB8AC3E}">
        <p14:creationId xmlns:p14="http://schemas.microsoft.com/office/powerpoint/2010/main" val="2599167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8132AD-4B99-2F4D-A7B6-C943C876CA25}" type="datetimeFigureOut">
              <a:rPr lang="en-US" smtClean="0"/>
              <a:t>4/22/13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D075B2-52E5-8647-9140-2B603D36FFB0}" type="slidenum">
              <a:rPr lang="en-US" smtClean="0"/>
              <a:t>‹#›</a:t>
            </a:fld>
            <a:endParaRPr lang="en-US"/>
          </a:p>
        </p:txBody>
      </p:sp>
    </p:spTree>
    <p:extLst>
      <p:ext uri="{BB962C8B-B14F-4D97-AF65-F5344CB8AC3E}">
        <p14:creationId xmlns:p14="http://schemas.microsoft.com/office/powerpoint/2010/main" val="382122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8132AD-4B99-2F4D-A7B6-C943C876CA25}" type="datetimeFigureOut">
              <a:rPr lang="en-US" smtClean="0"/>
              <a:t>4/22/13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D075B2-52E5-8647-9140-2B603D36FFB0}" type="slidenum">
              <a:rPr lang="en-US" smtClean="0"/>
              <a:t>‹#›</a:t>
            </a:fld>
            <a:endParaRPr lang="en-US"/>
          </a:p>
        </p:txBody>
      </p:sp>
    </p:spTree>
    <p:extLst>
      <p:ext uri="{BB962C8B-B14F-4D97-AF65-F5344CB8AC3E}">
        <p14:creationId xmlns:p14="http://schemas.microsoft.com/office/powerpoint/2010/main" val="3459877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132AD-4B99-2F4D-A7B6-C943C876CA25}" type="datetimeFigureOut">
              <a:rPr lang="en-US" smtClean="0"/>
              <a:t>4/22/13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D075B2-52E5-8647-9140-2B603D36FFB0}" type="slidenum">
              <a:rPr lang="en-US" smtClean="0"/>
              <a:t>‹#›</a:t>
            </a:fld>
            <a:endParaRPr lang="en-US"/>
          </a:p>
        </p:txBody>
      </p:sp>
    </p:spTree>
    <p:extLst>
      <p:ext uri="{BB962C8B-B14F-4D97-AF65-F5344CB8AC3E}">
        <p14:creationId xmlns:p14="http://schemas.microsoft.com/office/powerpoint/2010/main" val="2689883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132AD-4B99-2F4D-A7B6-C943C876CA25}" type="datetimeFigureOut">
              <a:rPr lang="en-US" smtClean="0"/>
              <a:t>4/22/13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075B2-52E5-8647-9140-2B603D36FFB0}" type="slidenum">
              <a:rPr lang="en-US" smtClean="0"/>
              <a:t>‹#›</a:t>
            </a:fld>
            <a:endParaRPr lang="en-US"/>
          </a:p>
        </p:txBody>
      </p:sp>
    </p:spTree>
    <p:extLst>
      <p:ext uri="{BB962C8B-B14F-4D97-AF65-F5344CB8AC3E}">
        <p14:creationId xmlns:p14="http://schemas.microsoft.com/office/powerpoint/2010/main" val="2637911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132AD-4B99-2F4D-A7B6-C943C876CA25}" type="datetimeFigureOut">
              <a:rPr lang="en-US" smtClean="0"/>
              <a:t>4/22/13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075B2-52E5-8647-9140-2B603D36FFB0}" type="slidenum">
              <a:rPr lang="en-US" smtClean="0"/>
              <a:t>‹#›</a:t>
            </a:fld>
            <a:endParaRPr lang="en-US"/>
          </a:p>
        </p:txBody>
      </p:sp>
    </p:spTree>
    <p:extLst>
      <p:ext uri="{BB962C8B-B14F-4D97-AF65-F5344CB8AC3E}">
        <p14:creationId xmlns:p14="http://schemas.microsoft.com/office/powerpoint/2010/main" val="118985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132AD-4B99-2F4D-A7B6-C943C876CA25}" type="datetimeFigureOut">
              <a:rPr lang="en-US" smtClean="0"/>
              <a:t>4/22/13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D075B2-52E5-8647-9140-2B603D36FFB0}" type="slidenum">
              <a:rPr lang="en-US" smtClean="0"/>
              <a:t>‹#›</a:t>
            </a:fld>
            <a:endParaRPr lang="en-US"/>
          </a:p>
        </p:txBody>
      </p:sp>
    </p:spTree>
    <p:extLst>
      <p:ext uri="{BB962C8B-B14F-4D97-AF65-F5344CB8AC3E}">
        <p14:creationId xmlns:p14="http://schemas.microsoft.com/office/powerpoint/2010/main" val="2572269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MDS &amp; Cluster Analysis Project</a:t>
            </a:r>
            <a:endParaRPr lang="en-US" dirty="0"/>
          </a:p>
        </p:txBody>
      </p:sp>
      <p:sp>
        <p:nvSpPr>
          <p:cNvPr id="3" name="Subtitle 2"/>
          <p:cNvSpPr>
            <a:spLocks noGrp="1"/>
          </p:cNvSpPr>
          <p:nvPr>
            <p:ph type="subTitle" idx="1"/>
          </p:nvPr>
        </p:nvSpPr>
        <p:spPr/>
        <p:txBody>
          <a:bodyPr/>
          <a:lstStyle/>
          <a:p>
            <a:r>
              <a:rPr lang="en-US" dirty="0" smtClean="0"/>
              <a:t>Jason </a:t>
            </a:r>
            <a:r>
              <a:rPr lang="en-US" dirty="0" err="1" smtClean="0"/>
              <a:t>Niemann</a:t>
            </a:r>
            <a:endParaRPr lang="en-US" dirty="0" smtClean="0"/>
          </a:p>
          <a:p>
            <a:r>
              <a:rPr lang="en-US" dirty="0" smtClean="0"/>
              <a:t>Taylor Evansen</a:t>
            </a:r>
            <a:endParaRPr lang="en-US" dirty="0"/>
          </a:p>
        </p:txBody>
      </p:sp>
    </p:spTree>
    <p:extLst>
      <p:ext uri="{BB962C8B-B14F-4D97-AF65-F5344CB8AC3E}">
        <p14:creationId xmlns:p14="http://schemas.microsoft.com/office/powerpoint/2010/main" val="304043450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t>
            </a:r>
            <a:endParaRPr lang="en-US" dirty="0"/>
          </a:p>
        </p:txBody>
      </p:sp>
      <p:sp>
        <p:nvSpPr>
          <p:cNvPr id="3" name="Content Placeholder 2"/>
          <p:cNvSpPr>
            <a:spLocks noGrp="1"/>
          </p:cNvSpPr>
          <p:nvPr>
            <p:ph idx="1"/>
          </p:nvPr>
        </p:nvSpPr>
        <p:spPr/>
        <p:txBody>
          <a:bodyPr>
            <a:normAutofit lnSpcReduction="10000"/>
          </a:bodyPr>
          <a:lstStyle/>
          <a:p>
            <a:r>
              <a:rPr lang="en-US" dirty="0" smtClean="0"/>
              <a:t>Variables (all z-scores):</a:t>
            </a:r>
          </a:p>
          <a:p>
            <a:pPr lvl="1"/>
            <a:r>
              <a:rPr lang="en-US" dirty="0" smtClean="0"/>
              <a:t>Excessive Drinking</a:t>
            </a:r>
          </a:p>
          <a:p>
            <a:pPr lvl="1"/>
            <a:r>
              <a:rPr lang="en-US" dirty="0" smtClean="0"/>
              <a:t>Fatal Car Crashes</a:t>
            </a:r>
          </a:p>
          <a:p>
            <a:pPr lvl="1"/>
            <a:r>
              <a:rPr lang="en-US" dirty="0" smtClean="0"/>
              <a:t>Uninsured</a:t>
            </a:r>
          </a:p>
          <a:p>
            <a:pPr lvl="1"/>
            <a:r>
              <a:rPr lang="en-US" dirty="0" err="1" smtClean="0"/>
              <a:t>Highschool</a:t>
            </a:r>
            <a:r>
              <a:rPr lang="en-US" dirty="0" smtClean="0"/>
              <a:t> Graduation</a:t>
            </a:r>
          </a:p>
          <a:p>
            <a:pPr lvl="1"/>
            <a:r>
              <a:rPr lang="en-US" dirty="0" smtClean="0"/>
              <a:t>Preventable Hospital Stays</a:t>
            </a:r>
          </a:p>
          <a:p>
            <a:pPr lvl="1"/>
            <a:r>
              <a:rPr lang="en-US" dirty="0" smtClean="0"/>
              <a:t>Single Parent Households</a:t>
            </a:r>
          </a:p>
          <a:p>
            <a:pPr lvl="1"/>
            <a:r>
              <a:rPr lang="en-US" dirty="0" smtClean="0"/>
              <a:t>Violent Crime Rates</a:t>
            </a:r>
          </a:p>
          <a:p>
            <a:pPr lvl="1"/>
            <a:r>
              <a:rPr lang="en-US" dirty="0" smtClean="0"/>
              <a:t>Percent Under 18</a:t>
            </a:r>
            <a:endParaRPr lang="en-US" dirty="0"/>
          </a:p>
        </p:txBody>
      </p:sp>
    </p:spTree>
    <p:extLst>
      <p:ext uri="{BB962C8B-B14F-4D97-AF65-F5344CB8AC3E}">
        <p14:creationId xmlns:p14="http://schemas.microsoft.com/office/powerpoint/2010/main" val="6522401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431800"/>
            <a:ext cx="9144000" cy="5986360"/>
          </a:xfrm>
          <a:prstGeom prst="rect">
            <a:avLst/>
          </a:prstGeom>
        </p:spPr>
      </p:pic>
    </p:spTree>
    <p:extLst>
      <p:ext uri="{BB962C8B-B14F-4D97-AF65-F5344CB8AC3E}">
        <p14:creationId xmlns:p14="http://schemas.microsoft.com/office/powerpoint/2010/main" val="414473191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0806"/>
          </a:xfrm>
        </p:spPr>
        <p:txBody>
          <a:bodyPr>
            <a:normAutofit fontScale="90000"/>
          </a:bodyPr>
          <a:lstStyle/>
          <a:p>
            <a:r>
              <a:rPr lang="en-US" dirty="0" smtClean="0"/>
              <a:t>MDS graph analysis</a:t>
            </a:r>
            <a:endParaRPr lang="en-US" dirty="0"/>
          </a:p>
        </p:txBody>
      </p:sp>
      <p:sp>
        <p:nvSpPr>
          <p:cNvPr id="3" name="Content Placeholder 2"/>
          <p:cNvSpPr>
            <a:spLocks noGrp="1"/>
          </p:cNvSpPr>
          <p:nvPr>
            <p:ph idx="1"/>
          </p:nvPr>
        </p:nvSpPr>
        <p:spPr>
          <a:xfrm>
            <a:off x="457200" y="1072444"/>
            <a:ext cx="8229600" cy="5053719"/>
          </a:xfrm>
        </p:spPr>
        <p:txBody>
          <a:bodyPr>
            <a:normAutofit/>
          </a:bodyPr>
          <a:lstStyle/>
          <a:p>
            <a:r>
              <a:rPr lang="en-US" sz="2400" dirty="0" smtClean="0"/>
              <a:t>Dimension 1 seems to indicate wealth of different counties, and we can see this because the wealthier counties are going to have a lower uninsured rate (pushing these counties to the left of the graph) whereas the less wealthy counties would have a higher uninsured rate (pushing them to the right). </a:t>
            </a:r>
          </a:p>
          <a:p>
            <a:endParaRPr lang="en-US" sz="2400" dirty="0" smtClean="0"/>
          </a:p>
          <a:p>
            <a:r>
              <a:rPr lang="en-US" sz="2400" dirty="0" smtClean="0"/>
              <a:t>Dimension 2 correlates strongly with our “preventable hospital stays” variable, where the z-score of Lac Qui Parle county and Stevens county were very high, with Ramsey and Hennepin counties having a very negative z-score. This can indicate the level more reckless/dangerous behaviors.</a:t>
            </a:r>
            <a:endParaRPr lang="en-US" sz="2400" dirty="0"/>
          </a:p>
        </p:txBody>
      </p:sp>
    </p:spTree>
    <p:extLst>
      <p:ext uri="{BB962C8B-B14F-4D97-AF65-F5344CB8AC3E}">
        <p14:creationId xmlns:p14="http://schemas.microsoft.com/office/powerpoint/2010/main" val="33364517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42150"/>
            <a:ext cx="8229600" cy="5756992"/>
          </a:xfrm>
        </p:spPr>
        <p:txBody>
          <a:bodyPr>
            <a:normAutofit/>
          </a:bodyPr>
          <a:lstStyle/>
          <a:p>
            <a:pPr marL="0" indent="0">
              <a:buNone/>
            </a:pPr>
            <a:r>
              <a:rPr lang="en-US" sz="2400" dirty="0" smtClean="0"/>
              <a:t>In these two dimensions, we can see a few distinct clusters forming. The top left corner is the suburban counties that are more wealthy and populated. The large center cluster is the “norm” of the state, basically showing the average health behaviors. Ramsey and Hennepin counties behave very similarly almost in a cluster of their own, maybe because of the diverse nature of their population (including both metropolitan and suburban areas). </a:t>
            </a:r>
            <a:endParaRPr lang="en-US" sz="2400" dirty="0"/>
          </a:p>
        </p:txBody>
      </p:sp>
    </p:spTree>
    <p:extLst>
      <p:ext uri="{BB962C8B-B14F-4D97-AF65-F5344CB8AC3E}">
        <p14:creationId xmlns:p14="http://schemas.microsoft.com/office/powerpoint/2010/main" val="320741143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431800"/>
            <a:ext cx="9144000" cy="5986360"/>
          </a:xfrm>
          <a:prstGeom prst="rect">
            <a:avLst/>
          </a:prstGeom>
        </p:spPr>
      </p:pic>
      <p:sp>
        <p:nvSpPr>
          <p:cNvPr id="5" name="Rectangle 4"/>
          <p:cNvSpPr/>
          <p:nvPr/>
        </p:nvSpPr>
        <p:spPr>
          <a:xfrm>
            <a:off x="676439" y="6079919"/>
            <a:ext cx="4583215" cy="33824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5259654" y="6079919"/>
            <a:ext cx="510781" cy="33824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7" name="Rectangle 6"/>
          <p:cNvSpPr/>
          <p:nvPr/>
        </p:nvSpPr>
        <p:spPr>
          <a:xfrm>
            <a:off x="5770435" y="6079919"/>
            <a:ext cx="2871413" cy="338241"/>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02913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3181"/>
          </a:xfrm>
        </p:spPr>
        <p:txBody>
          <a:bodyPr>
            <a:normAutofit fontScale="90000"/>
          </a:bodyPr>
          <a:lstStyle/>
          <a:p>
            <a:r>
              <a:rPr lang="en-US" dirty="0" smtClean="0"/>
              <a:t>Cluster Analysis</a:t>
            </a:r>
            <a:endParaRPr lang="en-US" dirty="0"/>
          </a:p>
        </p:txBody>
      </p:sp>
      <p:sp>
        <p:nvSpPr>
          <p:cNvPr id="3" name="Content Placeholder 2"/>
          <p:cNvSpPr>
            <a:spLocks noGrp="1"/>
          </p:cNvSpPr>
          <p:nvPr>
            <p:ph idx="1"/>
          </p:nvPr>
        </p:nvSpPr>
        <p:spPr>
          <a:xfrm>
            <a:off x="457200" y="1007820"/>
            <a:ext cx="8229600" cy="5118344"/>
          </a:xfrm>
        </p:spPr>
        <p:txBody>
          <a:bodyPr>
            <a:normAutofit/>
          </a:bodyPr>
          <a:lstStyle/>
          <a:p>
            <a:r>
              <a:rPr lang="en-US" sz="2400" dirty="0" smtClean="0"/>
              <a:t>We used the “complete” method to form our </a:t>
            </a:r>
            <a:r>
              <a:rPr lang="en-US" sz="2400" dirty="0" err="1" smtClean="0"/>
              <a:t>dendrogram</a:t>
            </a:r>
            <a:r>
              <a:rPr lang="en-US" sz="2400" dirty="0" smtClean="0"/>
              <a:t>. From our k-means analysis, 3 clusters was the ideal amount for our data so this is what we’ll use to interpret the </a:t>
            </a:r>
            <a:r>
              <a:rPr lang="en-US" sz="2400" dirty="0" err="1" smtClean="0"/>
              <a:t>dendrogram</a:t>
            </a:r>
            <a:r>
              <a:rPr lang="en-US" sz="2400" dirty="0" smtClean="0"/>
              <a:t>. </a:t>
            </a:r>
          </a:p>
          <a:p>
            <a:endParaRPr lang="en-US" sz="2400" dirty="0" smtClean="0"/>
          </a:p>
          <a:p>
            <a:r>
              <a:rPr lang="en-US" sz="2400" dirty="0" smtClean="0"/>
              <a:t>The smallest cluster (above the red section) includes Ramsey, Hennepin, Beltrami, Mille </a:t>
            </a:r>
            <a:r>
              <a:rPr lang="en-US" sz="2400" dirty="0" err="1" smtClean="0"/>
              <a:t>Lacs</a:t>
            </a:r>
            <a:r>
              <a:rPr lang="en-US" sz="2400" dirty="0" smtClean="0"/>
              <a:t>, and Clearwater counties. This cluster seems to be the one where the diverse/unrelated counties get put, simply because they don’t fit anywhere else. Ramsey and Hennepin counties both have high violent crime rates, which makes sense due to their metropolitan areas. </a:t>
            </a:r>
            <a:endParaRPr lang="en-US" sz="2400" dirty="0"/>
          </a:p>
        </p:txBody>
      </p:sp>
    </p:spTree>
    <p:extLst>
      <p:ext uri="{BB962C8B-B14F-4D97-AF65-F5344CB8AC3E}">
        <p14:creationId xmlns:p14="http://schemas.microsoft.com/office/powerpoint/2010/main" val="25291105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3648"/>
            <a:ext cx="8229600" cy="5532516"/>
          </a:xfrm>
        </p:spPr>
        <p:txBody>
          <a:bodyPr>
            <a:normAutofit/>
          </a:bodyPr>
          <a:lstStyle/>
          <a:p>
            <a:r>
              <a:rPr lang="en-US" sz="2400" dirty="0" smtClean="0"/>
              <a:t>The cluster to the very right (above the green section) seems to correspond with our MDS top right cluster. These counties are more rural, and are associated with more uninsured people and reckless behavior. If we look at the data we can see that these counties have more preventable hospital stays, more fatal car crashes, and things like this. </a:t>
            </a:r>
          </a:p>
          <a:p>
            <a:r>
              <a:rPr lang="en-US" sz="2400" dirty="0" smtClean="0"/>
              <a:t>The cluster to the very left (above the blue section) has many suburban counties, like our MDS top left cluster. These counties cluster together probably due to their low uninsured rates, low single parent z-scores, high high school graduation, low violent crime rates, etc. These counties have good health overall and demonstrate that through their clustering patterns. </a:t>
            </a:r>
            <a:endParaRPr lang="en-US" sz="2400" dirty="0"/>
          </a:p>
        </p:txBody>
      </p:sp>
    </p:spTree>
    <p:extLst>
      <p:ext uri="{BB962C8B-B14F-4D97-AF65-F5344CB8AC3E}">
        <p14:creationId xmlns:p14="http://schemas.microsoft.com/office/powerpoint/2010/main" val="15341973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5215"/>
            <a:ext cx="8229600" cy="4525963"/>
          </a:xfrm>
        </p:spPr>
        <p:txBody>
          <a:bodyPr/>
          <a:lstStyle/>
          <a:p>
            <a:pPr marL="0" indent="0">
              <a:buNone/>
            </a:pPr>
            <a:r>
              <a:rPr lang="en-US" dirty="0" smtClean="0"/>
              <a:t>These MDS and cluster analysis graphs showed us that we can divide the counties up into three basic clusters based on these health variables, and that there are observable patterns throughout </a:t>
            </a:r>
            <a:r>
              <a:rPr lang="en-US" smtClean="0"/>
              <a:t>the state. </a:t>
            </a:r>
            <a:endParaRPr lang="en-US" dirty="0"/>
          </a:p>
        </p:txBody>
      </p:sp>
    </p:spTree>
    <p:extLst>
      <p:ext uri="{BB962C8B-B14F-4D97-AF65-F5344CB8AC3E}">
        <p14:creationId xmlns:p14="http://schemas.microsoft.com/office/powerpoint/2010/main" val="2376101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222</TotalTime>
  <Words>513</Words>
  <Application>Microsoft Macintosh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MDS &amp; Cluster Analysis Project</vt:lpstr>
      <vt:lpstr>Data </vt:lpstr>
      <vt:lpstr>PowerPoint Presentation</vt:lpstr>
      <vt:lpstr>MDS graph analysis</vt:lpstr>
      <vt:lpstr>PowerPoint Presentation</vt:lpstr>
      <vt:lpstr>PowerPoint Presentation</vt:lpstr>
      <vt:lpstr>Cluster Analysis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MDS &amp; Cluster Analysis Project</dc:title>
  <dc:creator>Taylor Evansen</dc:creator>
  <cp:lastModifiedBy>Office 2004 Test Drive User</cp:lastModifiedBy>
  <cp:revision>7</cp:revision>
  <dcterms:created xsi:type="dcterms:W3CDTF">2013-04-16T20:10:42Z</dcterms:created>
  <dcterms:modified xsi:type="dcterms:W3CDTF">2013-04-22T15:06:17Z</dcterms:modified>
</cp:coreProperties>
</file>