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6" r:id="rId3"/>
    <p:sldId id="258" r:id="rId4"/>
    <p:sldId id="257"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056" y="-1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1B3DA25-DA1C-442C-B7DA-0214A6257580}" type="datetimeFigureOut">
              <a:rPr lang="en-US" smtClean="0"/>
              <a:t>4/22/13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47847F-01DF-4C07-8507-FDCD3F369B8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B3DA25-DA1C-442C-B7DA-0214A6257580}" type="datetimeFigureOut">
              <a:rPr lang="en-US" smtClean="0"/>
              <a:t>4/22/13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47847F-01DF-4C07-8507-FDCD3F369B8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B3DA25-DA1C-442C-B7DA-0214A6257580}" type="datetimeFigureOut">
              <a:rPr lang="en-US" smtClean="0"/>
              <a:t>4/22/13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47847F-01DF-4C07-8507-FDCD3F369B8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B3DA25-DA1C-442C-B7DA-0214A6257580}" type="datetimeFigureOut">
              <a:rPr lang="en-US" smtClean="0"/>
              <a:t>4/22/13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47847F-01DF-4C07-8507-FDCD3F369B8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B3DA25-DA1C-442C-B7DA-0214A6257580}" type="datetimeFigureOut">
              <a:rPr lang="en-US" smtClean="0"/>
              <a:t>4/22/13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47847F-01DF-4C07-8507-FDCD3F369B8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B3DA25-DA1C-442C-B7DA-0214A6257580}" type="datetimeFigureOut">
              <a:rPr lang="en-US" smtClean="0"/>
              <a:t>4/22/13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47847F-01DF-4C07-8507-FDCD3F369B8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B3DA25-DA1C-442C-B7DA-0214A6257580}" type="datetimeFigureOut">
              <a:rPr lang="en-US" smtClean="0"/>
              <a:t>4/22/13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47847F-01DF-4C07-8507-FDCD3F369B8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B3DA25-DA1C-442C-B7DA-0214A6257580}" type="datetimeFigureOut">
              <a:rPr lang="en-US" smtClean="0"/>
              <a:t>4/22/13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47847F-01DF-4C07-8507-FDCD3F369B8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B3DA25-DA1C-442C-B7DA-0214A6257580}" type="datetimeFigureOut">
              <a:rPr lang="en-US" smtClean="0"/>
              <a:t>4/22/13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47847F-01DF-4C07-8507-FDCD3F369B8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B3DA25-DA1C-442C-B7DA-0214A6257580}" type="datetimeFigureOut">
              <a:rPr lang="en-US" smtClean="0"/>
              <a:t>4/22/13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47847F-01DF-4C07-8507-FDCD3F369B8A}"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1B3DA25-DA1C-442C-B7DA-0214A6257580}" type="datetimeFigureOut">
              <a:rPr lang="en-US" smtClean="0"/>
              <a:t>4/22/13</a:t>
            </a:fld>
            <a:endParaRPr lang="en-US"/>
          </a:p>
        </p:txBody>
      </p:sp>
      <p:sp>
        <p:nvSpPr>
          <p:cNvPr id="9" name="Slide Number Placeholder 8"/>
          <p:cNvSpPr>
            <a:spLocks noGrp="1"/>
          </p:cNvSpPr>
          <p:nvPr>
            <p:ph type="sldNum" sz="quarter" idx="11"/>
          </p:nvPr>
        </p:nvSpPr>
        <p:spPr/>
        <p:txBody>
          <a:bodyPr/>
          <a:lstStyle/>
          <a:p>
            <a:fld id="{8047847F-01DF-4C07-8507-FDCD3F369B8A}"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047847F-01DF-4C07-8507-FDCD3F369B8A}"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1B3DA25-DA1C-442C-B7DA-0214A6257580}" type="datetimeFigureOut">
              <a:rPr lang="en-US" smtClean="0"/>
              <a:t>4/22/13</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MDS and Cluster Project</a:t>
            </a:r>
            <a:endParaRPr lang="en-US" dirty="0"/>
          </a:p>
        </p:txBody>
      </p:sp>
      <p:sp>
        <p:nvSpPr>
          <p:cNvPr id="3" name="Content Placeholder 2"/>
          <p:cNvSpPr>
            <a:spLocks noGrp="1"/>
          </p:cNvSpPr>
          <p:nvPr>
            <p:ph type="subTitle" idx="1"/>
          </p:nvPr>
        </p:nvSpPr>
        <p:spPr/>
        <p:txBody>
          <a:bodyPr/>
          <a:lstStyle/>
          <a:p>
            <a:r>
              <a:rPr lang="en-US" dirty="0" smtClean="0"/>
              <a:t>By:</a:t>
            </a:r>
          </a:p>
          <a:p>
            <a:r>
              <a:rPr lang="en-US" dirty="0" smtClean="0"/>
              <a:t>Elizabeth Pappenfus &amp; Madison Anderson </a:t>
            </a:r>
            <a:endParaRPr lang="en-US" dirty="0"/>
          </a:p>
        </p:txBody>
      </p:sp>
    </p:spTree>
    <p:extLst>
      <p:ext uri="{BB962C8B-B14F-4D97-AF65-F5344CB8AC3E}">
        <p14:creationId xmlns:p14="http://schemas.microsoft.com/office/powerpoint/2010/main" val="1703761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62000"/>
            <a:ext cx="8862477" cy="457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339459" y="577334"/>
            <a:ext cx="7696200" cy="369332"/>
          </a:xfrm>
          <a:prstGeom prst="rect">
            <a:avLst/>
          </a:prstGeom>
          <a:noFill/>
        </p:spPr>
        <p:txBody>
          <a:bodyPr wrap="square" rtlCol="0">
            <a:spAutoFit/>
          </a:bodyPr>
          <a:lstStyle/>
          <a:p>
            <a:r>
              <a:rPr lang="en-US" dirty="0" smtClean="0"/>
              <a:t>Distant Graph on Illiteracy, Free Lunch, Diabetics &amp; 65 &amp; over</a:t>
            </a:r>
            <a:endParaRPr lang="en-US" dirty="0"/>
          </a:p>
        </p:txBody>
      </p:sp>
    </p:spTree>
    <p:extLst>
      <p:ext uri="{BB962C8B-B14F-4D97-AF65-F5344CB8AC3E}">
        <p14:creationId xmlns:p14="http://schemas.microsoft.com/office/powerpoint/2010/main" val="132654015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735777"/>
            <a:ext cx="7848600" cy="3970318"/>
          </a:xfrm>
          <a:prstGeom prst="rect">
            <a:avLst/>
          </a:prstGeom>
          <a:noFill/>
        </p:spPr>
        <p:txBody>
          <a:bodyPr wrap="square" rtlCol="0">
            <a:spAutoFit/>
          </a:bodyPr>
          <a:lstStyle/>
          <a:p>
            <a:r>
              <a:rPr lang="en-US" dirty="0" smtClean="0"/>
              <a:t>The first thing to note is how Traverse  and Aitkin Counties are towards the top because those percentages of 65 and over are larger in comparison to Hennepin and Anoka counties that have smaller percentages of 65 and over. </a:t>
            </a:r>
          </a:p>
          <a:p>
            <a:r>
              <a:rPr lang="en-US" dirty="0" smtClean="0"/>
              <a:t>The horizontal dimension is showing the distant between % of free lunch where Cass has a large % of children receiving free lunch and % diabetic where Carver and Washington have a smaller percentage. </a:t>
            </a:r>
          </a:p>
          <a:p>
            <a:r>
              <a:rPr lang="en-US" dirty="0" smtClean="0"/>
              <a:t>Everything else that centers towards the middle is not really significant in their percentages of over 65, illiteracy, diabetics, and free lunches. </a:t>
            </a:r>
          </a:p>
          <a:p>
            <a:r>
              <a:rPr lang="en-US" dirty="0" smtClean="0"/>
              <a:t>Overall illiteracy, didn’t have too much of an impact on the distances. It correlated more with free lunches and diabetics, but nothing too significant. Diabetic and  free lunches went strongly together and had shorter distances from each other as seen in Cass county and Mahnomen. </a:t>
            </a:r>
          </a:p>
          <a:p>
            <a:endParaRPr lang="en-US" dirty="0" smtClean="0"/>
          </a:p>
          <a:p>
            <a:endParaRPr lang="en-US" dirty="0"/>
          </a:p>
        </p:txBody>
      </p:sp>
    </p:spTree>
    <p:extLst>
      <p:ext uri="{BB962C8B-B14F-4D97-AF65-F5344CB8AC3E}">
        <p14:creationId xmlns:p14="http://schemas.microsoft.com/office/powerpoint/2010/main" val="195652649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071" y="1219200"/>
            <a:ext cx="8862477" cy="457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818433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8577556" cy="5876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802722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457200"/>
            <a:ext cx="7543800" cy="3693319"/>
          </a:xfrm>
          <a:prstGeom prst="rect">
            <a:avLst/>
          </a:prstGeom>
          <a:noFill/>
        </p:spPr>
        <p:txBody>
          <a:bodyPr wrap="square" rtlCol="0">
            <a:spAutoFit/>
          </a:bodyPr>
          <a:lstStyle/>
          <a:p>
            <a:r>
              <a:rPr lang="en-US" dirty="0" smtClean="0"/>
              <a:t>On the far right, we see a cluster of counties that have high percentages of illiteracy and mid-high percentages of free lunches. </a:t>
            </a:r>
          </a:p>
          <a:p>
            <a:r>
              <a:rPr lang="en-US" dirty="0" smtClean="0"/>
              <a:t>On the far left, we see a cluster of high percentages of diabetic, free lunches, and 65 and over. </a:t>
            </a:r>
          </a:p>
          <a:p>
            <a:r>
              <a:rPr lang="en-US" dirty="0" smtClean="0"/>
              <a:t>Diabetic data is striped due to the fact that the range of % was from 6-11. </a:t>
            </a:r>
          </a:p>
          <a:p>
            <a:r>
              <a:rPr lang="en-US" dirty="0" smtClean="0"/>
              <a:t>The graph of illiterate and over 65 shows how correlated illiteracy can be in older counties than younger ones. </a:t>
            </a:r>
          </a:p>
          <a:p>
            <a:r>
              <a:rPr lang="en-US" dirty="0" smtClean="0"/>
              <a:t>We see clearer clusters for illiterate and free lunches and for free lunches and over 65. This means that there are more distinct counties that have high percentages of illiteracy and free lunches and free lunches and over 65. </a:t>
            </a:r>
          </a:p>
          <a:p>
            <a:r>
              <a:rPr lang="en-US" dirty="0" smtClean="0"/>
              <a:t>Diabetics and over 65 we see a clear cluster of low diabetics and low over 65 populations but we also see a few outliers in the green cluster that may suggest just odd distributions of either over 65 or diabetics within that cluster. </a:t>
            </a:r>
            <a:endParaRPr lang="en-US" dirty="0"/>
          </a:p>
        </p:txBody>
      </p:sp>
    </p:spTree>
    <p:extLst>
      <p:ext uri="{BB962C8B-B14F-4D97-AF65-F5344CB8AC3E}">
        <p14:creationId xmlns:p14="http://schemas.microsoft.com/office/powerpoint/2010/main" val="271769486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118</TotalTime>
  <Words>348</Words>
  <Application>Microsoft Macintosh PowerPoint</Application>
  <PresentationFormat>On-screen Show (4:3)</PresentationFormat>
  <Paragraphs>14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Adjacency</vt:lpstr>
      <vt:lpstr>MDS and Cluster Project</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Duffy</dc:creator>
  <cp:lastModifiedBy>Office 2004 Test Drive User</cp:lastModifiedBy>
  <cp:revision>6</cp:revision>
  <dcterms:created xsi:type="dcterms:W3CDTF">2013-04-15T16:00:30Z</dcterms:created>
  <dcterms:modified xsi:type="dcterms:W3CDTF">2013-04-22T15:12:27Z</dcterms:modified>
</cp:coreProperties>
</file>